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714" r:id="rId4"/>
    <p:sldMasterId id="214748371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</p:sldIdLst>
  <p:sldSz cy="6858000" cx="12179300"/>
  <p:notesSz cx="6858000" cy="9144000"/>
  <p:embeddedFontLst>
    <p:embeddedFont>
      <p:font typeface="Calibri"/>
      <p:regular r:id="rId46"/>
      <p:bold r:id="rId47"/>
      <p:italic r:id="rId48"/>
      <p:boldItalic r:id="rId49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0C470EEB-0E5F-4398-AAF5-9B8AFAB16798}">
  <a:tblStyle styleId="{0C470EEB-0E5F-4398-AAF5-9B8AFAB16798}" styleName="Table_0">
    <a:wholeTbl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  <a:tblStyle styleId="{BFBA0DFC-F855-497C-A499-B2647FB5C5CD}" styleName="Table_1">
    <a:wholeTbl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  <a:tblStyle styleId="{ABAB3374-04DF-4118-9680-64960C01759A}" styleName="Table_2">
    <a:wholeTbl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  <a:tblStyle styleId="{59CB3462-D4B2-480C-9D12-A8BE0A02F6D7}" styleName="Table_3">
    <a:wholeTb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2H>
      <a:tcTxStyle b="off" i="off"/>
      <a:tcStyle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Row>
  </a:tblStyle>
  <a:tblStyle styleId="{932E1BCC-A555-4CE6-BDA5-57309308278C}" styleName="Table_4">
    <a:wholeTb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2H>
      <a:tcTxStyle b="off" i="off"/>
      <a:tcStyle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Row>
  </a:tblStyle>
  <a:tblStyle styleId="{3EC15205-4172-4ACF-884E-BE0A81068A69}" styleName="Table_5">
    <a:wholeTb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2H>
      <a:tcTxStyle b="off" i="off"/>
      <a:tcStyle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Row>
  </a:tblStyle>
  <a:tblStyle styleId="{DE6EA22E-8982-40F8-A9ED-09CBE3D28E10}" styleName="Table_6">
    <a:wholeTb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2H>
      <a:tcTxStyle b="off" i="off"/>
      <a:tcStyle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Row>
  </a:tblStyle>
  <a:tblStyle styleId="{71D88A83-49F6-4679-B6A9-F1AE962D1EB8}" styleName="Table_7">
    <a:wholeTb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2H>
      <a:tcTxStyle b="off" i="off"/>
      <a:tcStyle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5586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firstRow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Calibri-regular.fntdata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Calibri-italic.fntdata"/><Relationship Id="rId47" Type="http://schemas.openxmlformats.org/officeDocument/2006/relationships/font" Target="fonts/Calibri-bold.fntdata"/><Relationship Id="rId49" Type="http://schemas.openxmlformats.org/officeDocument/2006/relationships/font" Target="fonts/Calibri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00.png>
</file>

<file path=ppt/media/image01.png>
</file>

<file path=ppt/media/image02.png>
</file>

<file path=ppt/media/image03.png>
</file>

<file path=ppt/media/image04.png>
</file>

<file path=ppt/media/image05.jpg>
</file>

<file path=ppt/media/image06.png>
</file>

<file path=ppt/media/image07.png>
</file>

<file path=ppt/media/image08.png>
</file>

<file path=ppt/media/image09.png>
</file>

<file path=ppt/media/image10.jpg>
</file>

<file path=ppt/media/image12.png>
</file>

<file path=ppt/media/image15.png>
</file>

<file path=ppt/media/image16.jpg>
</file>

<file path=ppt/media/image17.jpg>
</file>

<file path=ppt/media/image18.jpg>
</file>

<file path=ppt/media/image19.pn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0.jpg>
</file>

<file path=ppt/media/image31.png>
</file>

<file path=ppt/media/image3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lnSpc>
                <a:spcPct val="125000"/>
              </a:lnSpc>
              <a:spcBef>
                <a:spcPts val="0"/>
              </a:spcBef>
              <a:defRPr b="0" baseline="0" i="0" sz="24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indent="228600" marL="0" marR="0" rtl="0" algn="l">
              <a:lnSpc>
                <a:spcPct val="125000"/>
              </a:lnSpc>
              <a:spcBef>
                <a:spcPts val="0"/>
              </a:spcBef>
              <a:defRPr b="0" baseline="0" i="0" sz="2400" u="none" cap="none" strike="noStrike">
                <a:latin typeface="Arial"/>
                <a:ea typeface="Arial"/>
                <a:cs typeface="Arial"/>
                <a:sym typeface="Arial"/>
              </a:defRPr>
            </a:lvl2pPr>
            <a:lvl3pPr indent="457200" marL="0" marR="0" rtl="0" algn="l">
              <a:lnSpc>
                <a:spcPct val="125000"/>
              </a:lnSpc>
              <a:spcBef>
                <a:spcPts val="0"/>
              </a:spcBef>
              <a:defRPr b="0" baseline="0" i="0" sz="2400" u="none" cap="none" strike="noStrike">
                <a:latin typeface="Arial"/>
                <a:ea typeface="Arial"/>
                <a:cs typeface="Arial"/>
                <a:sym typeface="Arial"/>
              </a:defRPr>
            </a:lvl3pPr>
            <a:lvl4pPr indent="685800" marL="0" marR="0" rtl="0" algn="l">
              <a:lnSpc>
                <a:spcPct val="125000"/>
              </a:lnSpc>
              <a:spcBef>
                <a:spcPts val="0"/>
              </a:spcBef>
              <a:defRPr b="0" baseline="0" i="0" sz="2400" u="none" cap="none" strike="noStrike">
                <a:latin typeface="Arial"/>
                <a:ea typeface="Arial"/>
                <a:cs typeface="Arial"/>
                <a:sym typeface="Arial"/>
              </a:defRPr>
            </a:lvl4pPr>
            <a:lvl5pPr indent="914400" marL="0" marR="0" rtl="0" algn="l">
              <a:lnSpc>
                <a:spcPct val="125000"/>
              </a:lnSpc>
              <a:spcBef>
                <a:spcPts val="0"/>
              </a:spcBef>
              <a:defRPr b="0" baseline="0" i="0" sz="2400" u="none" cap="none" strike="noStrike">
                <a:latin typeface="Arial"/>
                <a:ea typeface="Arial"/>
                <a:cs typeface="Arial"/>
                <a:sym typeface="Arial"/>
              </a:defRPr>
            </a:lvl5pPr>
            <a:lvl6pPr indent="1143000" marL="0" marR="0" rtl="0" algn="l">
              <a:lnSpc>
                <a:spcPct val="125000"/>
              </a:lnSpc>
              <a:spcBef>
                <a:spcPts val="0"/>
              </a:spcBef>
              <a:defRPr b="0" baseline="0" i="0" sz="24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1371600" marL="0" marR="0" rtl="0" algn="l">
              <a:lnSpc>
                <a:spcPct val="125000"/>
              </a:lnSpc>
              <a:spcBef>
                <a:spcPts val="0"/>
              </a:spcBef>
              <a:defRPr b="0" baseline="0" i="0" sz="24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1600200" marL="0" marR="0" rtl="0" algn="l">
              <a:lnSpc>
                <a:spcPct val="125000"/>
              </a:lnSpc>
              <a:spcBef>
                <a:spcPts val="0"/>
              </a:spcBef>
              <a:defRPr b="0" baseline="0" i="0" sz="24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1828800" marL="0" marR="0" rtl="0" algn="l">
              <a:lnSpc>
                <a:spcPct val="125000"/>
              </a:lnSpc>
              <a:spcBef>
                <a:spcPts val="0"/>
              </a:spcBef>
              <a:defRPr b="0" baseline="0" i="0" sz="24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Shape 822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3" name="Shape 82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Shape 169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8" name="Shape 169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Shape 1703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4" name="Shape 170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9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Shape 1710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1" name="Shape 17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Shape 171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8" name="Shape 171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3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Shape 1724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5" name="Shape 172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Shape 1731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2" name="Shape 173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6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Shape 173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8" name="Shape 173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2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Shape 1743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4" name="Shape 174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Shape 1751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2" name="Shape 175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" name="Shape 1759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0" name="Shape 176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Shape 830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1" name="Shape 83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Shape 1768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9" name="Shape 176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Shape 1775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6" name="Shape 17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Shape 1782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3" name="Shape 178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Shape 1788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9" name="Shape 178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Shape 1795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6" name="Shape 179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0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" name="Shape 1801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2" name="Shape 180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6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Shape 180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8" name="Shape 180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3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Shape 1814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5" name="Shape 181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Shape 1821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2" name="Shape 182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Shape 182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8" name="Shape 18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Shape 83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8" name="Shape 83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3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Shape 1834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5" name="Shape 183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0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Shape 1841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2" name="Shape 184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Shape 184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8" name="Shape 184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Shape 1854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5" name="Shape 185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Shape 1860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1" name="Shape 186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4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Shape 1865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6" name="Shape 186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Shape 1870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1" name="Shape 187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Shape 1875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6" name="Shape 18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Shape 1880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1" name="Shape 188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Shape 1885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6" name="Shape 188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Shape 844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5" name="Shape 84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1" name="Shape 85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Shape 1670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1" name="Shape 167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Shape 1678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9" name="Shape 167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Shape 1685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6" name="Shape 168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Shape 1691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2" name="Shape 169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6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0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Slide 2 BLUE">
    <p:bg>
      <p:bgPr>
        <a:solidFill>
          <a:srgbClr val="29A7DE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idx="1" type="body"/>
          </p:nvPr>
        </p:nvSpPr>
        <p:spPr>
          <a:xfrm>
            <a:off x="435702" y="5179917"/>
            <a:ext cx="7336697" cy="16780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410300" y="986733"/>
            <a:ext cx="7362098" cy="41859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21" name="Shape 21"/>
          <p:cNvGrpSpPr/>
          <p:nvPr/>
        </p:nvGrpSpPr>
        <p:grpSpPr>
          <a:xfrm>
            <a:off x="528433" y="656873"/>
            <a:ext cx="1614661" cy="296782"/>
            <a:chOff x="0" y="0"/>
            <a:chExt cx="1614660" cy="296781"/>
          </a:xfrm>
        </p:grpSpPr>
        <p:sp>
          <p:nvSpPr>
            <p:cNvPr id="22" name="Shape 22"/>
            <p:cNvSpPr/>
            <p:nvPr/>
          </p:nvSpPr>
          <p:spPr>
            <a:xfrm>
              <a:off x="1222359" y="67426"/>
              <a:ext cx="132811" cy="22833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225776" y="0"/>
              <a:ext cx="59254" cy="295758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Shape 24"/>
            <p:cNvSpPr/>
            <p:nvPr/>
          </p:nvSpPr>
          <p:spPr>
            <a:xfrm>
              <a:off x="307505" y="61296"/>
              <a:ext cx="207898" cy="235483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Shape 25"/>
            <p:cNvSpPr/>
            <p:nvPr/>
          </p:nvSpPr>
          <p:spPr>
            <a:xfrm>
              <a:off x="0" y="61296"/>
              <a:ext cx="202790" cy="235483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Shape 26"/>
            <p:cNvSpPr/>
            <p:nvPr/>
          </p:nvSpPr>
          <p:spPr>
            <a:xfrm>
              <a:off x="538389" y="67426"/>
              <a:ext cx="196660" cy="229353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Shape 27"/>
            <p:cNvSpPr/>
            <p:nvPr/>
          </p:nvSpPr>
          <p:spPr>
            <a:xfrm>
              <a:off x="759058" y="0"/>
              <a:ext cx="210964" cy="296781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Shape 28"/>
            <p:cNvSpPr/>
            <p:nvPr/>
          </p:nvSpPr>
          <p:spPr>
            <a:xfrm>
              <a:off x="993008" y="61296"/>
              <a:ext cx="207898" cy="235483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Shape 29"/>
            <p:cNvSpPr/>
            <p:nvPr/>
          </p:nvSpPr>
          <p:spPr>
            <a:xfrm>
              <a:off x="1363854" y="61296"/>
              <a:ext cx="190530" cy="235483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1568687" y="62828"/>
              <a:ext cx="45972" cy="46995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" name="Shape 31"/>
          <p:cNvGrpSpPr/>
          <p:nvPr/>
        </p:nvGrpSpPr>
        <p:grpSpPr>
          <a:xfrm>
            <a:off x="509985" y="6385627"/>
            <a:ext cx="1164828" cy="226843"/>
            <a:chOff x="0" y="0"/>
            <a:chExt cx="1164827" cy="226842"/>
          </a:xfrm>
        </p:grpSpPr>
        <p:sp>
          <p:nvSpPr>
            <p:cNvPr id="32" name="Shape 32"/>
            <p:cNvSpPr/>
            <p:nvPr/>
          </p:nvSpPr>
          <p:spPr>
            <a:xfrm>
              <a:off x="915366" y="51553"/>
              <a:ext cx="101021" cy="175287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>
              <a:off x="230903" y="47429"/>
              <a:ext cx="154624" cy="179412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Shape 36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Shape 37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Shape 38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Shape 39"/>
            <p:cNvSpPr/>
            <p:nvPr/>
          </p:nvSpPr>
          <p:spPr>
            <a:xfrm>
              <a:off x="1022573" y="47429"/>
              <a:ext cx="142254" cy="179412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" name="Shape 40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" name="Shape 41"/>
          <p:cNvPicPr preferRelativeResize="0"/>
          <p:nvPr/>
        </p:nvPicPr>
        <p:blipFill rotWithShape="1">
          <a:blip r:embed="rId2">
            <a:alphaModFix/>
          </a:blip>
          <a:srcRect b="32356" l="0" r="21426" t="0"/>
          <a:stretch/>
        </p:blipFill>
        <p:spPr>
          <a:xfrm rot="-5400000">
            <a:off x="7438688" y="1215306"/>
            <a:ext cx="5965445" cy="3534829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Shape 42"/>
          <p:cNvSpPr/>
          <p:nvPr/>
        </p:nvSpPr>
        <p:spPr>
          <a:xfrm>
            <a:off x="-1" y="6311900"/>
            <a:ext cx="12188826" cy="546099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wo Colum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Shape 109"/>
          <p:cNvGrpSpPr/>
          <p:nvPr/>
        </p:nvGrpSpPr>
        <p:grpSpPr>
          <a:xfrm>
            <a:off x="509982" y="6385627"/>
            <a:ext cx="1164828" cy="226843"/>
            <a:chOff x="0" y="0"/>
            <a:chExt cx="1164827" cy="226841"/>
          </a:xfrm>
        </p:grpSpPr>
        <p:sp>
          <p:nvSpPr>
            <p:cNvPr id="110" name="Shape 110"/>
            <p:cNvSpPr/>
            <p:nvPr/>
          </p:nvSpPr>
          <p:spPr>
            <a:xfrm>
              <a:off x="915367" y="51552"/>
              <a:ext cx="101020" cy="175286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Shape 111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>
              <a:off x="230903" y="47427"/>
              <a:ext cx="154624" cy="179409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0" y="47427"/>
              <a:ext cx="152563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402019" y="51552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744252" y="47427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1022573" y="47427"/>
              <a:ext cx="142253" cy="179409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" name="Shape 118"/>
          <p:cNvSpPr/>
          <p:nvPr/>
        </p:nvSpPr>
        <p:spPr>
          <a:xfrm>
            <a:off x="11352210" y="6493928"/>
            <a:ext cx="340760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119" name="Shape 119"/>
          <p:cNvSpPr/>
          <p:nvPr/>
        </p:nvSpPr>
        <p:spPr>
          <a:xfrm>
            <a:off x="7492417" y="6495028"/>
            <a:ext cx="3859793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79411" y="1447800"/>
            <a:ext cx="5486399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Shape 121"/>
          <p:cNvSpPr txBox="1"/>
          <p:nvPr>
            <p:ph type="title"/>
          </p:nvPr>
        </p:nvSpPr>
        <p:spPr>
          <a:xfrm>
            <a:off x="365759" y="457200"/>
            <a:ext cx="11313563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WHITE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509982" y="6385627"/>
            <a:ext cx="1164828" cy="226843"/>
            <a:chOff x="0" y="0"/>
            <a:chExt cx="1164827" cy="226841"/>
          </a:xfrm>
        </p:grpSpPr>
        <p:sp>
          <p:nvSpPr>
            <p:cNvPr id="124" name="Shape 124"/>
            <p:cNvSpPr/>
            <p:nvPr/>
          </p:nvSpPr>
          <p:spPr>
            <a:xfrm>
              <a:off x="915367" y="51552"/>
              <a:ext cx="101020" cy="175286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Shape 125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Shape 126"/>
            <p:cNvSpPr/>
            <p:nvPr/>
          </p:nvSpPr>
          <p:spPr>
            <a:xfrm>
              <a:off x="230903" y="47427"/>
              <a:ext cx="154624" cy="179409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Shape 127"/>
            <p:cNvSpPr/>
            <p:nvPr/>
          </p:nvSpPr>
          <p:spPr>
            <a:xfrm>
              <a:off x="0" y="47427"/>
              <a:ext cx="152563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Shape 128"/>
            <p:cNvSpPr/>
            <p:nvPr/>
          </p:nvSpPr>
          <p:spPr>
            <a:xfrm>
              <a:off x="402019" y="51552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Shape 129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>
              <a:off x="744252" y="47427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Shape 131"/>
            <p:cNvSpPr/>
            <p:nvPr/>
          </p:nvSpPr>
          <p:spPr>
            <a:xfrm>
              <a:off x="1022573" y="47427"/>
              <a:ext cx="142253" cy="179409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Shape 132"/>
          <p:cNvSpPr/>
          <p:nvPr/>
        </p:nvSpPr>
        <p:spPr>
          <a:xfrm>
            <a:off x="11352210" y="6493928"/>
            <a:ext cx="340760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133" name="Shape 133"/>
          <p:cNvSpPr/>
          <p:nvPr/>
        </p:nvSpPr>
        <p:spPr>
          <a:xfrm>
            <a:off x="7492417" y="6495028"/>
            <a:ext cx="3859793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134" name="Shape 134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se Stud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509982" y="6385627"/>
            <a:ext cx="1164828" cy="226843"/>
            <a:chOff x="0" y="0"/>
            <a:chExt cx="1164827" cy="226841"/>
          </a:xfrm>
        </p:grpSpPr>
        <p:sp>
          <p:nvSpPr>
            <p:cNvPr id="137" name="Shape 137"/>
            <p:cNvSpPr/>
            <p:nvPr/>
          </p:nvSpPr>
          <p:spPr>
            <a:xfrm>
              <a:off x="915367" y="51552"/>
              <a:ext cx="101020" cy="175286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Shape 139"/>
            <p:cNvSpPr/>
            <p:nvPr/>
          </p:nvSpPr>
          <p:spPr>
            <a:xfrm>
              <a:off x="230903" y="47427"/>
              <a:ext cx="154624" cy="179409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Shape 140"/>
            <p:cNvSpPr/>
            <p:nvPr/>
          </p:nvSpPr>
          <p:spPr>
            <a:xfrm>
              <a:off x="0" y="47427"/>
              <a:ext cx="152563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Shape 141"/>
            <p:cNvSpPr/>
            <p:nvPr/>
          </p:nvSpPr>
          <p:spPr>
            <a:xfrm>
              <a:off x="402019" y="51552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Shape 142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Shape 143"/>
            <p:cNvSpPr/>
            <p:nvPr/>
          </p:nvSpPr>
          <p:spPr>
            <a:xfrm>
              <a:off x="744252" y="47427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>
              <a:off x="1022573" y="47427"/>
              <a:ext cx="142253" cy="179409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Shape 145"/>
          <p:cNvSpPr/>
          <p:nvPr/>
        </p:nvSpPr>
        <p:spPr>
          <a:xfrm>
            <a:off x="11352210" y="6493928"/>
            <a:ext cx="340760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146" name="Shape 146"/>
          <p:cNvSpPr/>
          <p:nvPr/>
        </p:nvSpPr>
        <p:spPr>
          <a:xfrm>
            <a:off x="7492417" y="6495028"/>
            <a:ext cx="3859793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396386" y="2428398"/>
            <a:ext cx="3192635" cy="319770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7940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57150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137160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182880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onten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65759" y="457200"/>
            <a:ext cx="11313563" cy="977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79412" y="1435100"/>
            <a:ext cx="11313559" cy="542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9" marL="34975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9" marL="39547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WHITE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onten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Shape 154"/>
          <p:cNvGrpSpPr/>
          <p:nvPr/>
        </p:nvGrpSpPr>
        <p:grpSpPr>
          <a:xfrm>
            <a:off x="509982" y="6385626"/>
            <a:ext cx="1164830" cy="226846"/>
            <a:chOff x="0" y="-1"/>
            <a:chExt cx="1164829" cy="226845"/>
          </a:xfrm>
        </p:grpSpPr>
        <p:sp>
          <p:nvSpPr>
            <p:cNvPr id="155" name="Shape 155"/>
            <p:cNvSpPr/>
            <p:nvPr/>
          </p:nvSpPr>
          <p:spPr>
            <a:xfrm>
              <a:off x="915366" y="51553"/>
              <a:ext cx="101022" cy="175289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Shape 156"/>
            <p:cNvSpPr/>
            <p:nvPr/>
          </p:nvSpPr>
          <p:spPr>
            <a:xfrm>
              <a:off x="169054" y="0"/>
              <a:ext cx="43297" cy="22478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Shape 157"/>
            <p:cNvSpPr/>
            <p:nvPr/>
          </p:nvSpPr>
          <p:spPr>
            <a:xfrm>
              <a:off x="230903" y="47429"/>
              <a:ext cx="154625" cy="179413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Shape 158"/>
            <p:cNvSpPr/>
            <p:nvPr/>
          </p:nvSpPr>
          <p:spPr>
            <a:xfrm>
              <a:off x="0" y="47429"/>
              <a:ext cx="152564" cy="179413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Shape 159"/>
            <p:cNvSpPr/>
            <p:nvPr/>
          </p:nvSpPr>
          <p:spPr>
            <a:xfrm>
              <a:off x="402019" y="51553"/>
              <a:ext cx="148440" cy="175289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>
              <a:off x="569012" y="-1"/>
              <a:ext cx="158748" cy="226845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>
              <a:off x="744252" y="47429"/>
              <a:ext cx="154625" cy="179413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1022573" y="47429"/>
              <a:ext cx="142254" cy="179413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Shape 163"/>
          <p:cNvSpPr/>
          <p:nvPr/>
        </p:nvSpPr>
        <p:spPr>
          <a:xfrm>
            <a:off x="11352210" y="6493930"/>
            <a:ext cx="340763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164" name="Shape 164"/>
          <p:cNvSpPr/>
          <p:nvPr/>
        </p:nvSpPr>
        <p:spPr>
          <a:xfrm>
            <a:off x="7492417" y="6495030"/>
            <a:ext cx="3859797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165" name="Shape 165"/>
          <p:cNvSpPr txBox="1"/>
          <p:nvPr>
            <p:ph type="title"/>
          </p:nvPr>
        </p:nvSpPr>
        <p:spPr>
          <a:xfrm>
            <a:off x="365758" y="457200"/>
            <a:ext cx="11313564" cy="977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379412" y="1435100"/>
            <a:ext cx="11313559" cy="542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76212" marL="176212"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 BLUE">
    <p:bg>
      <p:bgPr>
        <a:solidFill>
          <a:srgbClr val="29A7DE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1 WHITE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410300" y="986733"/>
            <a:ext cx="7362098" cy="41859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435702" y="5179917"/>
            <a:ext cx="7336697" cy="16780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72" name="Shape 172"/>
          <p:cNvGrpSpPr/>
          <p:nvPr/>
        </p:nvGrpSpPr>
        <p:grpSpPr>
          <a:xfrm>
            <a:off x="528433" y="656873"/>
            <a:ext cx="1614661" cy="296782"/>
            <a:chOff x="0" y="0"/>
            <a:chExt cx="1614660" cy="296781"/>
          </a:xfrm>
        </p:grpSpPr>
        <p:sp>
          <p:nvSpPr>
            <p:cNvPr id="173" name="Shape 173"/>
            <p:cNvSpPr/>
            <p:nvPr/>
          </p:nvSpPr>
          <p:spPr>
            <a:xfrm>
              <a:off x="1222359" y="67426"/>
              <a:ext cx="132811" cy="22833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Shape 174"/>
            <p:cNvSpPr/>
            <p:nvPr/>
          </p:nvSpPr>
          <p:spPr>
            <a:xfrm>
              <a:off x="225776" y="0"/>
              <a:ext cx="59254" cy="295758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Shape 175"/>
            <p:cNvSpPr/>
            <p:nvPr/>
          </p:nvSpPr>
          <p:spPr>
            <a:xfrm>
              <a:off x="307505" y="61296"/>
              <a:ext cx="207898" cy="235483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Shape 176"/>
            <p:cNvSpPr/>
            <p:nvPr/>
          </p:nvSpPr>
          <p:spPr>
            <a:xfrm>
              <a:off x="0" y="61296"/>
              <a:ext cx="202790" cy="235483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Shape 177"/>
            <p:cNvSpPr/>
            <p:nvPr/>
          </p:nvSpPr>
          <p:spPr>
            <a:xfrm>
              <a:off x="538389" y="67426"/>
              <a:ext cx="196660" cy="229353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Shape 178"/>
            <p:cNvSpPr/>
            <p:nvPr/>
          </p:nvSpPr>
          <p:spPr>
            <a:xfrm>
              <a:off x="759058" y="0"/>
              <a:ext cx="210964" cy="296781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Shape 179"/>
            <p:cNvSpPr/>
            <p:nvPr/>
          </p:nvSpPr>
          <p:spPr>
            <a:xfrm>
              <a:off x="993008" y="61296"/>
              <a:ext cx="207898" cy="235483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Shape 180"/>
            <p:cNvSpPr/>
            <p:nvPr/>
          </p:nvSpPr>
          <p:spPr>
            <a:xfrm>
              <a:off x="1363854" y="61296"/>
              <a:ext cx="190530" cy="235483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Shape 181"/>
            <p:cNvSpPr/>
            <p:nvPr/>
          </p:nvSpPr>
          <p:spPr>
            <a:xfrm>
              <a:off x="1568687" y="62828"/>
              <a:ext cx="45972" cy="46995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2" name="Shape 182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-1" y="6311900"/>
            <a:ext cx="12188826" cy="546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4" name="Shape 184"/>
          <p:cNvGrpSpPr/>
          <p:nvPr/>
        </p:nvGrpSpPr>
        <p:grpSpPr>
          <a:xfrm>
            <a:off x="8176893" y="921237"/>
            <a:ext cx="3735264" cy="5936765"/>
            <a:chOff x="0" y="0"/>
            <a:chExt cx="3735263" cy="5936763"/>
          </a:xfrm>
        </p:grpSpPr>
        <p:grpSp>
          <p:nvGrpSpPr>
            <p:cNvPr id="185" name="Shape 185"/>
            <p:cNvGrpSpPr/>
            <p:nvPr/>
          </p:nvGrpSpPr>
          <p:grpSpPr>
            <a:xfrm>
              <a:off x="0" y="0"/>
              <a:ext cx="3735263" cy="5936763"/>
              <a:chOff x="0" y="0"/>
              <a:chExt cx="3735262" cy="5936761"/>
            </a:xfrm>
          </p:grpSpPr>
          <p:sp>
            <p:nvSpPr>
              <p:cNvPr id="186" name="Shape 186"/>
              <p:cNvSpPr/>
              <p:nvPr/>
            </p:nvSpPr>
            <p:spPr>
              <a:xfrm>
                <a:off x="443260" y="1327920"/>
                <a:ext cx="1073880" cy="1073880"/>
              </a:xfrm>
              <a:custGeom>
                <a:pathLst>
                  <a:path extrusionOk="0" h="21416" w="21416">
                    <a:moveTo>
                      <a:pt x="10716" y="21416"/>
                    </a:moveTo>
                    <a:cubicBezTo>
                      <a:pt x="10247" y="21416"/>
                      <a:pt x="9745" y="21215"/>
                      <a:pt x="9410" y="20847"/>
                    </a:cubicBezTo>
                    <a:cubicBezTo>
                      <a:pt x="536" y="12006"/>
                      <a:pt x="536" y="12006"/>
                      <a:pt x="536" y="12006"/>
                    </a:cubicBezTo>
                    <a:cubicBezTo>
                      <a:pt x="201" y="11671"/>
                      <a:pt x="0" y="11202"/>
                      <a:pt x="0" y="10700"/>
                    </a:cubicBezTo>
                    <a:cubicBezTo>
                      <a:pt x="0" y="10197"/>
                      <a:pt x="201" y="9729"/>
                      <a:pt x="536" y="9394"/>
                    </a:cubicBezTo>
                    <a:cubicBezTo>
                      <a:pt x="9410" y="553"/>
                      <a:pt x="9410" y="553"/>
                      <a:pt x="9410" y="553"/>
                    </a:cubicBezTo>
                    <a:cubicBezTo>
                      <a:pt x="10113" y="-184"/>
                      <a:pt x="11286" y="-184"/>
                      <a:pt x="12022" y="553"/>
                    </a:cubicBezTo>
                    <a:cubicBezTo>
                      <a:pt x="20863" y="9394"/>
                      <a:pt x="20863" y="9394"/>
                      <a:pt x="20863" y="9394"/>
                    </a:cubicBezTo>
                    <a:cubicBezTo>
                      <a:pt x="21600" y="10097"/>
                      <a:pt x="21600" y="11303"/>
                      <a:pt x="20863" y="12006"/>
                    </a:cubicBezTo>
                    <a:cubicBezTo>
                      <a:pt x="12022" y="20847"/>
                      <a:pt x="12022" y="20847"/>
                      <a:pt x="12022" y="20847"/>
                    </a:cubicBezTo>
                    <a:cubicBezTo>
                      <a:pt x="11654" y="21215"/>
                      <a:pt x="11185" y="21416"/>
                      <a:pt x="10716" y="21416"/>
                    </a:cubicBezTo>
                    <a:close/>
                    <a:moveTo>
                      <a:pt x="4487" y="10700"/>
                    </a:moveTo>
                    <a:cubicBezTo>
                      <a:pt x="10716" y="16929"/>
                      <a:pt x="10716" y="16929"/>
                      <a:pt x="10716" y="16929"/>
                    </a:cubicBezTo>
                    <a:cubicBezTo>
                      <a:pt x="16945" y="10700"/>
                      <a:pt x="16945" y="10700"/>
                      <a:pt x="16945" y="10700"/>
                    </a:cubicBezTo>
                    <a:cubicBezTo>
                      <a:pt x="10716" y="4471"/>
                      <a:pt x="10716" y="4471"/>
                      <a:pt x="10716" y="4471"/>
                    </a:cubicBezTo>
                    <a:lnTo>
                      <a:pt x="4487" y="10700"/>
                    </a:lnTo>
                    <a:close/>
                  </a:path>
                </a:pathLst>
              </a:custGeom>
              <a:solidFill>
                <a:srgbClr val="82DCD8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Shape 187"/>
              <p:cNvSpPr/>
              <p:nvPr/>
            </p:nvSpPr>
            <p:spPr>
              <a:xfrm>
                <a:off x="0" y="2510258"/>
                <a:ext cx="1073880" cy="1073880"/>
              </a:xfrm>
              <a:custGeom>
                <a:pathLst>
                  <a:path extrusionOk="0" h="21416" w="21416">
                    <a:moveTo>
                      <a:pt x="10716" y="21416"/>
                    </a:moveTo>
                    <a:cubicBezTo>
                      <a:pt x="10214" y="21416"/>
                      <a:pt x="9745" y="21215"/>
                      <a:pt x="9377" y="20880"/>
                    </a:cubicBezTo>
                    <a:cubicBezTo>
                      <a:pt x="536" y="12006"/>
                      <a:pt x="536" y="12006"/>
                      <a:pt x="536" y="12006"/>
                    </a:cubicBezTo>
                    <a:cubicBezTo>
                      <a:pt x="201" y="11671"/>
                      <a:pt x="0" y="11202"/>
                      <a:pt x="0" y="10700"/>
                    </a:cubicBezTo>
                    <a:cubicBezTo>
                      <a:pt x="0" y="10231"/>
                      <a:pt x="201" y="9729"/>
                      <a:pt x="536" y="9394"/>
                    </a:cubicBezTo>
                    <a:cubicBezTo>
                      <a:pt x="9377" y="553"/>
                      <a:pt x="9377" y="553"/>
                      <a:pt x="9377" y="553"/>
                    </a:cubicBezTo>
                    <a:cubicBezTo>
                      <a:pt x="10113" y="-184"/>
                      <a:pt x="11286" y="-184"/>
                      <a:pt x="12022" y="553"/>
                    </a:cubicBezTo>
                    <a:cubicBezTo>
                      <a:pt x="20863" y="9394"/>
                      <a:pt x="20863" y="9394"/>
                      <a:pt x="20863" y="9394"/>
                    </a:cubicBezTo>
                    <a:cubicBezTo>
                      <a:pt x="21600" y="10130"/>
                      <a:pt x="21600" y="11303"/>
                      <a:pt x="20863" y="12006"/>
                    </a:cubicBezTo>
                    <a:cubicBezTo>
                      <a:pt x="12022" y="20880"/>
                      <a:pt x="12022" y="20880"/>
                      <a:pt x="12022" y="20880"/>
                    </a:cubicBezTo>
                    <a:cubicBezTo>
                      <a:pt x="11654" y="21215"/>
                      <a:pt x="11185" y="21416"/>
                      <a:pt x="10716" y="21416"/>
                    </a:cubicBezTo>
                    <a:close/>
                    <a:moveTo>
                      <a:pt x="4487" y="10700"/>
                    </a:moveTo>
                    <a:cubicBezTo>
                      <a:pt x="10716" y="16929"/>
                      <a:pt x="10716" y="16929"/>
                      <a:pt x="10716" y="16929"/>
                    </a:cubicBezTo>
                    <a:cubicBezTo>
                      <a:pt x="16912" y="10700"/>
                      <a:pt x="16912" y="10700"/>
                      <a:pt x="16912" y="10700"/>
                    </a:cubicBezTo>
                    <a:cubicBezTo>
                      <a:pt x="10716" y="4504"/>
                      <a:pt x="10716" y="4504"/>
                      <a:pt x="10716" y="4504"/>
                    </a:cubicBezTo>
                    <a:lnTo>
                      <a:pt x="4487" y="10700"/>
                    </a:lnTo>
                    <a:close/>
                  </a:path>
                </a:pathLst>
              </a:custGeom>
              <a:solidFill>
                <a:srgbClr val="0089CF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Shape 188"/>
              <p:cNvSpPr/>
              <p:nvPr/>
            </p:nvSpPr>
            <p:spPr>
              <a:xfrm>
                <a:off x="886521" y="2233953"/>
                <a:ext cx="186392" cy="813264"/>
              </a:xfrm>
              <a:prstGeom prst="rect">
                <a:avLst/>
              </a:prstGeom>
              <a:solidFill>
                <a:srgbClr val="82DCD8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Shape 189"/>
              <p:cNvSpPr/>
              <p:nvPr/>
            </p:nvSpPr>
            <p:spPr>
              <a:xfrm>
                <a:off x="2219086" y="536950"/>
                <a:ext cx="186392" cy="2066078"/>
              </a:xfrm>
              <a:prstGeom prst="rect">
                <a:avLst/>
              </a:prstGeom>
              <a:solidFill>
                <a:srgbClr val="29A7DE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Shape 190"/>
              <p:cNvSpPr/>
              <p:nvPr/>
            </p:nvSpPr>
            <p:spPr>
              <a:xfrm>
                <a:off x="443260" y="1863950"/>
                <a:ext cx="186392" cy="739078"/>
              </a:xfrm>
              <a:prstGeom prst="rect">
                <a:avLst/>
              </a:prstGeom>
              <a:solidFill>
                <a:srgbClr val="82DCD8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Shape 191"/>
              <p:cNvSpPr/>
              <p:nvPr/>
            </p:nvSpPr>
            <p:spPr>
              <a:xfrm>
                <a:off x="886521" y="3047216"/>
                <a:ext cx="186392" cy="2889543"/>
              </a:xfrm>
              <a:prstGeom prst="rect">
                <a:avLst/>
              </a:prstGeom>
              <a:solidFill>
                <a:srgbClr val="29A7DE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Shape 192"/>
              <p:cNvSpPr/>
              <p:nvPr/>
            </p:nvSpPr>
            <p:spPr>
              <a:xfrm>
                <a:off x="3105608" y="2308140"/>
                <a:ext cx="186392" cy="3616565"/>
              </a:xfrm>
              <a:prstGeom prst="rect">
                <a:avLst/>
              </a:prstGeom>
              <a:solidFill>
                <a:srgbClr val="FFD664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Shape 193"/>
              <p:cNvSpPr/>
              <p:nvPr/>
            </p:nvSpPr>
            <p:spPr>
              <a:xfrm>
                <a:off x="3548869" y="1863950"/>
                <a:ext cx="186392" cy="4060753"/>
              </a:xfrm>
              <a:prstGeom prst="rect">
                <a:avLst/>
              </a:prstGeom>
              <a:solidFill>
                <a:srgbClr val="FFD664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Shape 194"/>
              <p:cNvSpPr/>
              <p:nvPr/>
            </p:nvSpPr>
            <p:spPr>
              <a:xfrm>
                <a:off x="2219086" y="3490478"/>
                <a:ext cx="186392" cy="2446282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Shape 195"/>
              <p:cNvSpPr/>
              <p:nvPr/>
            </p:nvSpPr>
            <p:spPr>
              <a:xfrm>
                <a:off x="2662348" y="1863950"/>
                <a:ext cx="186392" cy="1183266"/>
              </a:xfrm>
              <a:prstGeom prst="rect">
                <a:avLst/>
              </a:prstGeom>
              <a:solidFill>
                <a:srgbClr val="FFD664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Shape 196"/>
              <p:cNvSpPr/>
              <p:nvPr/>
            </p:nvSpPr>
            <p:spPr>
              <a:xfrm>
                <a:off x="2662348" y="3047216"/>
                <a:ext cx="186392" cy="2889543"/>
              </a:xfrm>
              <a:prstGeom prst="rect">
                <a:avLst/>
              </a:prstGeom>
              <a:solidFill>
                <a:srgbClr val="29A7DE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Shape 197"/>
              <p:cNvSpPr/>
              <p:nvPr/>
            </p:nvSpPr>
            <p:spPr>
              <a:xfrm>
                <a:off x="1329783" y="536950"/>
                <a:ext cx="186392" cy="1327001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Shape 198"/>
              <p:cNvSpPr/>
              <p:nvPr/>
            </p:nvSpPr>
            <p:spPr>
              <a:xfrm>
                <a:off x="2661383" y="1327029"/>
                <a:ext cx="1073411" cy="1074770"/>
              </a:xfrm>
              <a:custGeom>
                <a:pathLst>
                  <a:path extrusionOk="0" h="21600" w="21243">
                    <a:moveTo>
                      <a:pt x="10617" y="21600"/>
                    </a:moveTo>
                    <a:cubicBezTo>
                      <a:pt x="10152" y="21600"/>
                      <a:pt x="9687" y="21397"/>
                      <a:pt x="9321" y="21026"/>
                    </a:cubicBezTo>
                    <a:cubicBezTo>
                      <a:pt x="548" y="12116"/>
                      <a:pt x="548" y="12116"/>
                      <a:pt x="548" y="12116"/>
                    </a:cubicBezTo>
                    <a:cubicBezTo>
                      <a:pt x="-183" y="11407"/>
                      <a:pt x="-183" y="10193"/>
                      <a:pt x="548" y="9484"/>
                    </a:cubicBezTo>
                    <a:cubicBezTo>
                      <a:pt x="9321" y="574"/>
                      <a:pt x="9321" y="574"/>
                      <a:pt x="9321" y="574"/>
                    </a:cubicBezTo>
                    <a:cubicBezTo>
                      <a:pt x="9687" y="203"/>
                      <a:pt x="10152" y="0"/>
                      <a:pt x="10617" y="0"/>
                    </a:cubicBezTo>
                    <a:cubicBezTo>
                      <a:pt x="11115" y="0"/>
                      <a:pt x="11581" y="203"/>
                      <a:pt x="11946" y="574"/>
                    </a:cubicBezTo>
                    <a:cubicBezTo>
                      <a:pt x="20719" y="9484"/>
                      <a:pt x="20719" y="9484"/>
                      <a:pt x="20719" y="9484"/>
                    </a:cubicBezTo>
                    <a:cubicBezTo>
                      <a:pt x="21417" y="10193"/>
                      <a:pt x="21417" y="11407"/>
                      <a:pt x="20719" y="12116"/>
                    </a:cubicBezTo>
                    <a:cubicBezTo>
                      <a:pt x="11946" y="21026"/>
                      <a:pt x="11946" y="21026"/>
                      <a:pt x="11946" y="21026"/>
                    </a:cubicBezTo>
                    <a:cubicBezTo>
                      <a:pt x="11581" y="21397"/>
                      <a:pt x="11115" y="21600"/>
                      <a:pt x="10617" y="21600"/>
                    </a:cubicBezTo>
                    <a:close/>
                    <a:moveTo>
                      <a:pt x="4469" y="10800"/>
                    </a:moveTo>
                    <a:cubicBezTo>
                      <a:pt x="10617" y="17077"/>
                      <a:pt x="10617" y="17077"/>
                      <a:pt x="10617" y="17077"/>
                    </a:cubicBezTo>
                    <a:cubicBezTo>
                      <a:pt x="16798" y="10800"/>
                      <a:pt x="16798" y="10800"/>
                      <a:pt x="16798" y="10800"/>
                    </a:cubicBezTo>
                    <a:cubicBezTo>
                      <a:pt x="10617" y="4523"/>
                      <a:pt x="10617" y="4523"/>
                      <a:pt x="10617" y="4523"/>
                    </a:cubicBezTo>
                    <a:lnTo>
                      <a:pt x="4469" y="10800"/>
                    </a:lnTo>
                    <a:close/>
                  </a:path>
                </a:pathLst>
              </a:custGeom>
              <a:solidFill>
                <a:srgbClr val="FFD664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Shape 199"/>
              <p:cNvSpPr/>
              <p:nvPr/>
            </p:nvSpPr>
            <p:spPr>
              <a:xfrm>
                <a:off x="1358529" y="980211"/>
                <a:ext cx="601834" cy="4944494"/>
              </a:xfrm>
              <a:custGeom>
                <a:pathLst>
                  <a:path extrusionOk="0" h="21600" w="21600">
                    <a:moveTo>
                      <a:pt x="21600" y="0"/>
                    </a:moveTo>
                    <a:lnTo>
                      <a:pt x="14944" y="0"/>
                    </a:lnTo>
                    <a:lnTo>
                      <a:pt x="14944" y="8045"/>
                    </a:lnTo>
                    <a:lnTo>
                      <a:pt x="4693" y="6806"/>
                    </a:lnTo>
                    <a:lnTo>
                      <a:pt x="0" y="7377"/>
                    </a:lnTo>
                    <a:lnTo>
                      <a:pt x="14944" y="9196"/>
                    </a:lnTo>
                    <a:lnTo>
                      <a:pt x="14944" y="21600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9A7DE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Shape 200"/>
              <p:cNvSpPr/>
              <p:nvPr/>
            </p:nvSpPr>
            <p:spPr>
              <a:xfrm>
                <a:off x="1960364" y="2510258"/>
                <a:ext cx="888376" cy="1073880"/>
              </a:xfrm>
              <a:custGeom>
                <a:pathLst>
                  <a:path extrusionOk="0" h="21416" w="21600">
                    <a:moveTo>
                      <a:pt x="20906" y="9394"/>
                    </a:moveTo>
                    <a:cubicBezTo>
                      <a:pt x="17068" y="6212"/>
                      <a:pt x="17068" y="6212"/>
                      <a:pt x="17068" y="6212"/>
                    </a:cubicBezTo>
                    <a:cubicBezTo>
                      <a:pt x="10126" y="553"/>
                      <a:pt x="10126" y="553"/>
                      <a:pt x="10126" y="553"/>
                    </a:cubicBezTo>
                    <a:cubicBezTo>
                      <a:pt x="9269" y="-184"/>
                      <a:pt x="7840" y="-184"/>
                      <a:pt x="6941" y="553"/>
                    </a:cubicBezTo>
                    <a:cubicBezTo>
                      <a:pt x="0" y="6212"/>
                      <a:pt x="0" y="6212"/>
                      <a:pt x="0" y="6212"/>
                    </a:cubicBezTo>
                    <a:cubicBezTo>
                      <a:pt x="0" y="15187"/>
                      <a:pt x="0" y="15187"/>
                      <a:pt x="0" y="15187"/>
                    </a:cubicBezTo>
                    <a:cubicBezTo>
                      <a:pt x="6941" y="20880"/>
                      <a:pt x="6941" y="20880"/>
                      <a:pt x="6941" y="20880"/>
                    </a:cubicBezTo>
                    <a:cubicBezTo>
                      <a:pt x="7350" y="21215"/>
                      <a:pt x="7921" y="21416"/>
                      <a:pt x="8534" y="21416"/>
                    </a:cubicBezTo>
                    <a:cubicBezTo>
                      <a:pt x="9146" y="21416"/>
                      <a:pt x="9718" y="21215"/>
                      <a:pt x="10126" y="20880"/>
                    </a:cubicBezTo>
                    <a:cubicBezTo>
                      <a:pt x="17068" y="15187"/>
                      <a:pt x="17068" y="15187"/>
                      <a:pt x="17068" y="15187"/>
                    </a:cubicBezTo>
                    <a:cubicBezTo>
                      <a:pt x="20906" y="12006"/>
                      <a:pt x="20906" y="12006"/>
                      <a:pt x="20906" y="12006"/>
                    </a:cubicBezTo>
                    <a:cubicBezTo>
                      <a:pt x="21355" y="11671"/>
                      <a:pt x="21600" y="11202"/>
                      <a:pt x="21600" y="10700"/>
                    </a:cubicBezTo>
                    <a:cubicBezTo>
                      <a:pt x="21600" y="10231"/>
                      <a:pt x="21355" y="9729"/>
                      <a:pt x="20906" y="9394"/>
                    </a:cubicBezTo>
                    <a:close/>
                    <a:moveTo>
                      <a:pt x="8534" y="16929"/>
                    </a:moveTo>
                    <a:cubicBezTo>
                      <a:pt x="939" y="10700"/>
                      <a:pt x="939" y="10700"/>
                      <a:pt x="939" y="10700"/>
                    </a:cubicBezTo>
                    <a:cubicBezTo>
                      <a:pt x="8534" y="4504"/>
                      <a:pt x="8534" y="4504"/>
                      <a:pt x="8534" y="4504"/>
                    </a:cubicBezTo>
                    <a:cubicBezTo>
                      <a:pt x="16129" y="10700"/>
                      <a:pt x="16129" y="10700"/>
                      <a:pt x="16129" y="10700"/>
                    </a:cubicBezTo>
                    <a:lnTo>
                      <a:pt x="8534" y="16929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Shape 201"/>
              <p:cNvSpPr/>
              <p:nvPr/>
            </p:nvSpPr>
            <p:spPr>
              <a:xfrm>
                <a:off x="1329783" y="0"/>
                <a:ext cx="1074798" cy="1074798"/>
              </a:xfrm>
              <a:custGeom>
                <a:pathLst>
                  <a:path extrusionOk="0" h="21416" w="21416">
                    <a:moveTo>
                      <a:pt x="10716" y="21416"/>
                    </a:moveTo>
                    <a:cubicBezTo>
                      <a:pt x="10247" y="21416"/>
                      <a:pt x="9779" y="21215"/>
                      <a:pt x="9410" y="20880"/>
                    </a:cubicBezTo>
                    <a:cubicBezTo>
                      <a:pt x="569" y="12006"/>
                      <a:pt x="569" y="12006"/>
                      <a:pt x="569" y="12006"/>
                    </a:cubicBezTo>
                    <a:cubicBezTo>
                      <a:pt x="201" y="11671"/>
                      <a:pt x="0" y="11202"/>
                      <a:pt x="0" y="10700"/>
                    </a:cubicBezTo>
                    <a:cubicBezTo>
                      <a:pt x="0" y="10231"/>
                      <a:pt x="201" y="9729"/>
                      <a:pt x="569" y="9394"/>
                    </a:cubicBezTo>
                    <a:cubicBezTo>
                      <a:pt x="9410" y="553"/>
                      <a:pt x="9410" y="553"/>
                      <a:pt x="9410" y="553"/>
                    </a:cubicBezTo>
                    <a:cubicBezTo>
                      <a:pt x="10113" y="-184"/>
                      <a:pt x="11319" y="-184"/>
                      <a:pt x="12022" y="553"/>
                    </a:cubicBezTo>
                    <a:cubicBezTo>
                      <a:pt x="20863" y="9394"/>
                      <a:pt x="20863" y="9394"/>
                      <a:pt x="20863" y="9394"/>
                    </a:cubicBezTo>
                    <a:cubicBezTo>
                      <a:pt x="21600" y="10130"/>
                      <a:pt x="21600" y="11303"/>
                      <a:pt x="20863" y="12006"/>
                    </a:cubicBezTo>
                    <a:cubicBezTo>
                      <a:pt x="12022" y="20880"/>
                      <a:pt x="12022" y="20880"/>
                      <a:pt x="12022" y="20880"/>
                    </a:cubicBezTo>
                    <a:cubicBezTo>
                      <a:pt x="11654" y="21215"/>
                      <a:pt x="11185" y="21416"/>
                      <a:pt x="10716" y="21416"/>
                    </a:cubicBezTo>
                    <a:close/>
                    <a:moveTo>
                      <a:pt x="4487" y="10700"/>
                    </a:moveTo>
                    <a:cubicBezTo>
                      <a:pt x="10716" y="16929"/>
                      <a:pt x="10716" y="16929"/>
                      <a:pt x="10716" y="16929"/>
                    </a:cubicBezTo>
                    <a:cubicBezTo>
                      <a:pt x="16945" y="10700"/>
                      <a:pt x="16945" y="10700"/>
                      <a:pt x="16945" y="10700"/>
                    </a:cubicBezTo>
                    <a:cubicBezTo>
                      <a:pt x="10716" y="4504"/>
                      <a:pt x="10716" y="4504"/>
                      <a:pt x="10716" y="4504"/>
                    </a:cubicBezTo>
                    <a:lnTo>
                      <a:pt x="4487" y="10700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Shape 202"/>
              <p:cNvSpPr/>
              <p:nvPr/>
            </p:nvSpPr>
            <p:spPr>
              <a:xfrm>
                <a:off x="0" y="2510263"/>
                <a:ext cx="886522" cy="3426498"/>
              </a:xfrm>
              <a:custGeom>
                <a:pathLst>
                  <a:path extrusionOk="0" h="21542" w="21600">
                    <a:moveTo>
                      <a:pt x="21600" y="1959"/>
                    </a:moveTo>
                    <a:cubicBezTo>
                      <a:pt x="14686" y="174"/>
                      <a:pt x="14686" y="174"/>
                      <a:pt x="14686" y="174"/>
                    </a:cubicBezTo>
                    <a:cubicBezTo>
                      <a:pt x="13786" y="-58"/>
                      <a:pt x="12355" y="-58"/>
                      <a:pt x="11455" y="174"/>
                    </a:cubicBezTo>
                    <a:cubicBezTo>
                      <a:pt x="655" y="2963"/>
                      <a:pt x="655" y="2963"/>
                      <a:pt x="655" y="2963"/>
                    </a:cubicBezTo>
                    <a:cubicBezTo>
                      <a:pt x="245" y="3068"/>
                      <a:pt x="0" y="3227"/>
                      <a:pt x="0" y="3375"/>
                    </a:cubicBezTo>
                    <a:cubicBezTo>
                      <a:pt x="0" y="21542"/>
                      <a:pt x="0" y="21542"/>
                      <a:pt x="0" y="21542"/>
                    </a:cubicBezTo>
                    <a:cubicBezTo>
                      <a:pt x="4541" y="21542"/>
                      <a:pt x="4541" y="21542"/>
                      <a:pt x="4541" y="21542"/>
                    </a:cubicBezTo>
                    <a:cubicBezTo>
                      <a:pt x="4541" y="4790"/>
                      <a:pt x="4541" y="4790"/>
                      <a:pt x="4541" y="4790"/>
                    </a:cubicBezTo>
                    <a:cubicBezTo>
                      <a:pt x="10800" y="6406"/>
                      <a:pt x="10800" y="6406"/>
                      <a:pt x="10800" y="6406"/>
                    </a:cubicBezTo>
                    <a:cubicBezTo>
                      <a:pt x="10800" y="21468"/>
                      <a:pt x="10800" y="21468"/>
                      <a:pt x="10800" y="21468"/>
                    </a:cubicBezTo>
                    <a:cubicBezTo>
                      <a:pt x="15341" y="21468"/>
                      <a:pt x="15341" y="21468"/>
                      <a:pt x="15341" y="21468"/>
                    </a:cubicBezTo>
                    <a:cubicBezTo>
                      <a:pt x="15341" y="6406"/>
                      <a:pt x="15341" y="6406"/>
                      <a:pt x="15341" y="6406"/>
                    </a:cubicBezTo>
                    <a:cubicBezTo>
                      <a:pt x="21600" y="4790"/>
                      <a:pt x="21600" y="4790"/>
                      <a:pt x="21600" y="4790"/>
                    </a:cubicBezTo>
                    <a:lnTo>
                      <a:pt x="21600" y="1959"/>
                    </a:lnTo>
                    <a:close/>
                    <a:moveTo>
                      <a:pt x="13091" y="5339"/>
                    </a:moveTo>
                    <a:cubicBezTo>
                      <a:pt x="5482" y="3375"/>
                      <a:pt x="5482" y="3375"/>
                      <a:pt x="5482" y="3375"/>
                    </a:cubicBezTo>
                    <a:cubicBezTo>
                      <a:pt x="13091" y="1421"/>
                      <a:pt x="13091" y="1421"/>
                      <a:pt x="13091" y="1421"/>
                    </a:cubicBezTo>
                    <a:cubicBezTo>
                      <a:pt x="20659" y="3375"/>
                      <a:pt x="20659" y="3375"/>
                      <a:pt x="20659" y="3375"/>
                    </a:cubicBezTo>
                    <a:lnTo>
                      <a:pt x="13091" y="5339"/>
                    </a:lnTo>
                    <a:close/>
                  </a:path>
                </a:pathLst>
              </a:custGeom>
              <a:solidFill>
                <a:srgbClr val="0078D9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Shape 203"/>
              <p:cNvSpPr/>
              <p:nvPr/>
            </p:nvSpPr>
            <p:spPr>
              <a:xfrm>
                <a:off x="886521" y="2821876"/>
                <a:ext cx="186393" cy="449753"/>
              </a:xfrm>
              <a:custGeom>
                <a:pathLst>
                  <a:path extrusionOk="0" h="21600" w="21600">
                    <a:moveTo>
                      <a:pt x="21600" y="10800"/>
                    </a:moveTo>
                    <a:cubicBezTo>
                      <a:pt x="21600" y="9672"/>
                      <a:pt x="20432" y="8463"/>
                      <a:pt x="18486" y="765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18486" y="13943"/>
                      <a:pt x="18486" y="13943"/>
                      <a:pt x="18486" y="13943"/>
                    </a:cubicBezTo>
                    <a:cubicBezTo>
                      <a:pt x="20432" y="13137"/>
                      <a:pt x="21600" y="12009"/>
                      <a:pt x="21600" y="10800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Shape 204"/>
              <p:cNvSpPr/>
              <p:nvPr/>
            </p:nvSpPr>
            <p:spPr>
              <a:xfrm>
                <a:off x="1329783" y="1863950"/>
                <a:ext cx="186392" cy="4060753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Shape 205"/>
              <p:cNvSpPr/>
              <p:nvPr/>
            </p:nvSpPr>
            <p:spPr>
              <a:xfrm>
                <a:off x="1329783" y="1639539"/>
                <a:ext cx="187351" cy="449752"/>
              </a:xfrm>
              <a:custGeom>
                <a:pathLst>
                  <a:path extrusionOk="0" h="21600" w="20585">
                    <a:moveTo>
                      <a:pt x="17538" y="765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17538" y="13943"/>
                      <a:pt x="17538" y="13943"/>
                      <a:pt x="17538" y="13943"/>
                    </a:cubicBezTo>
                    <a:cubicBezTo>
                      <a:pt x="21600" y="12251"/>
                      <a:pt x="21600" y="9349"/>
                      <a:pt x="17538" y="7657"/>
                    </a:cubicBezTo>
                    <a:close/>
                  </a:path>
                </a:pathLst>
              </a:custGeom>
              <a:solidFill>
                <a:srgbClr val="0078D9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6" name="Shape 206"/>
            <p:cNvSpPr/>
            <p:nvPr/>
          </p:nvSpPr>
          <p:spPr>
            <a:xfrm>
              <a:off x="1516175" y="2452726"/>
              <a:ext cx="258725" cy="732366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Shape 207"/>
            <p:cNvSpPr/>
            <p:nvPr/>
          </p:nvSpPr>
          <p:spPr>
            <a:xfrm flipH="1">
              <a:off x="1777147" y="2817396"/>
              <a:ext cx="186393" cy="449752"/>
            </a:xfrm>
            <a:custGeom>
              <a:pathLst>
                <a:path extrusionOk="0" h="21600" w="21600">
                  <a:moveTo>
                    <a:pt x="21600" y="10800"/>
                  </a:moveTo>
                  <a:cubicBezTo>
                    <a:pt x="21600" y="9672"/>
                    <a:pt x="20432" y="8463"/>
                    <a:pt x="18486" y="76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8486" y="13943"/>
                    <a:pt x="18486" y="13943"/>
                    <a:pt x="18486" y="13943"/>
                  </a:cubicBezTo>
                  <a:cubicBezTo>
                    <a:pt x="20432" y="13137"/>
                    <a:pt x="21600" y="12009"/>
                    <a:pt x="21600" y="10800"/>
                  </a:cubicBezTo>
                  <a:close/>
                </a:path>
              </a:pathLst>
            </a:custGeom>
            <a:solidFill>
              <a:srgbClr val="0078D9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1 BLUE">
    <p:bg>
      <p:bgPr>
        <a:solidFill>
          <a:srgbClr val="29A7DE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idx="1" type="body"/>
          </p:nvPr>
        </p:nvSpPr>
        <p:spPr>
          <a:xfrm>
            <a:off x="435702" y="5179917"/>
            <a:ext cx="7336697" cy="16780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indent="4572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2pPr>
            <a:lvl3pPr indent="9144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3pPr>
            <a:lvl4pPr indent="13716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4pPr>
            <a:lvl5pPr indent="18288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" name="Shape 210"/>
          <p:cNvSpPr txBox="1"/>
          <p:nvPr>
            <p:ph type="title"/>
          </p:nvPr>
        </p:nvSpPr>
        <p:spPr>
          <a:xfrm>
            <a:off x="410300" y="986733"/>
            <a:ext cx="7362098" cy="41859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211" name="Shape 211"/>
          <p:cNvGrpSpPr/>
          <p:nvPr/>
        </p:nvGrpSpPr>
        <p:grpSpPr>
          <a:xfrm>
            <a:off x="528435" y="656873"/>
            <a:ext cx="1614660" cy="296782"/>
            <a:chOff x="0" y="0"/>
            <a:chExt cx="1614660" cy="296781"/>
          </a:xfrm>
        </p:grpSpPr>
        <p:sp>
          <p:nvSpPr>
            <p:cNvPr id="212" name="Shape 212"/>
            <p:cNvSpPr/>
            <p:nvPr/>
          </p:nvSpPr>
          <p:spPr>
            <a:xfrm>
              <a:off x="1222359" y="67426"/>
              <a:ext cx="132811" cy="22833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Shape 213"/>
            <p:cNvSpPr/>
            <p:nvPr/>
          </p:nvSpPr>
          <p:spPr>
            <a:xfrm>
              <a:off x="225776" y="0"/>
              <a:ext cx="59254" cy="295758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Shape 214"/>
            <p:cNvSpPr/>
            <p:nvPr/>
          </p:nvSpPr>
          <p:spPr>
            <a:xfrm>
              <a:off x="307505" y="61296"/>
              <a:ext cx="207898" cy="235482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Shape 215"/>
            <p:cNvSpPr/>
            <p:nvPr/>
          </p:nvSpPr>
          <p:spPr>
            <a:xfrm>
              <a:off x="0" y="61296"/>
              <a:ext cx="202790" cy="235482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Shape 216"/>
            <p:cNvSpPr/>
            <p:nvPr/>
          </p:nvSpPr>
          <p:spPr>
            <a:xfrm>
              <a:off x="538389" y="67426"/>
              <a:ext cx="196660" cy="229352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Shape 217"/>
            <p:cNvSpPr/>
            <p:nvPr/>
          </p:nvSpPr>
          <p:spPr>
            <a:xfrm>
              <a:off x="759058" y="0"/>
              <a:ext cx="210964" cy="296781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Shape 218"/>
            <p:cNvSpPr/>
            <p:nvPr/>
          </p:nvSpPr>
          <p:spPr>
            <a:xfrm>
              <a:off x="993008" y="61296"/>
              <a:ext cx="207898" cy="235482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Shape 219"/>
            <p:cNvSpPr/>
            <p:nvPr/>
          </p:nvSpPr>
          <p:spPr>
            <a:xfrm>
              <a:off x="1363854" y="61296"/>
              <a:ext cx="190530" cy="235482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Shape 220"/>
            <p:cNvSpPr/>
            <p:nvPr/>
          </p:nvSpPr>
          <p:spPr>
            <a:xfrm>
              <a:off x="1568687" y="62828"/>
              <a:ext cx="45972" cy="46995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1" name="Shape 221"/>
          <p:cNvGrpSpPr/>
          <p:nvPr/>
        </p:nvGrpSpPr>
        <p:grpSpPr>
          <a:xfrm>
            <a:off x="509985" y="6385627"/>
            <a:ext cx="1164828" cy="226842"/>
            <a:chOff x="0" y="0"/>
            <a:chExt cx="1164827" cy="226841"/>
          </a:xfrm>
        </p:grpSpPr>
        <p:sp>
          <p:nvSpPr>
            <p:cNvPr id="222" name="Shape 222"/>
            <p:cNvSpPr/>
            <p:nvPr/>
          </p:nvSpPr>
          <p:spPr>
            <a:xfrm>
              <a:off x="915366" y="51553"/>
              <a:ext cx="101021" cy="175286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Shape 223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Shape 224"/>
            <p:cNvSpPr/>
            <p:nvPr/>
          </p:nvSpPr>
          <p:spPr>
            <a:xfrm>
              <a:off x="230903" y="47429"/>
              <a:ext cx="154624" cy="179410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Shape 225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Shape 226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Shape 227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Shape 228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Shape 229"/>
            <p:cNvSpPr/>
            <p:nvPr/>
          </p:nvSpPr>
          <p:spPr>
            <a:xfrm>
              <a:off x="1022573" y="47429"/>
              <a:ext cx="142254" cy="179410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0" name="Shape 230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-1" y="6311900"/>
            <a:ext cx="12188826" cy="546099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2" name="Shape 232"/>
          <p:cNvGrpSpPr/>
          <p:nvPr/>
        </p:nvGrpSpPr>
        <p:grpSpPr>
          <a:xfrm>
            <a:off x="8176893" y="921237"/>
            <a:ext cx="3735264" cy="5936764"/>
            <a:chOff x="0" y="0"/>
            <a:chExt cx="3735262" cy="5936762"/>
          </a:xfrm>
        </p:grpSpPr>
        <p:sp>
          <p:nvSpPr>
            <p:cNvPr id="233" name="Shape 233"/>
            <p:cNvSpPr/>
            <p:nvPr/>
          </p:nvSpPr>
          <p:spPr>
            <a:xfrm>
              <a:off x="443260" y="1327920"/>
              <a:ext cx="1073880" cy="1073880"/>
            </a:xfrm>
            <a:custGeom>
              <a:pathLst>
                <a:path extrusionOk="0" h="21416" w="21416">
                  <a:moveTo>
                    <a:pt x="10716" y="21416"/>
                  </a:moveTo>
                  <a:cubicBezTo>
                    <a:pt x="10247" y="21416"/>
                    <a:pt x="9745" y="21215"/>
                    <a:pt x="9410" y="20847"/>
                  </a:cubicBezTo>
                  <a:cubicBezTo>
                    <a:pt x="536" y="12006"/>
                    <a:pt x="536" y="12006"/>
                    <a:pt x="536" y="12006"/>
                  </a:cubicBezTo>
                  <a:cubicBezTo>
                    <a:pt x="201" y="11671"/>
                    <a:pt x="0" y="11202"/>
                    <a:pt x="0" y="10700"/>
                  </a:cubicBezTo>
                  <a:cubicBezTo>
                    <a:pt x="0" y="10197"/>
                    <a:pt x="201" y="9729"/>
                    <a:pt x="536" y="9394"/>
                  </a:cubicBezTo>
                  <a:cubicBezTo>
                    <a:pt x="9410" y="553"/>
                    <a:pt x="9410" y="553"/>
                    <a:pt x="9410" y="553"/>
                  </a:cubicBezTo>
                  <a:cubicBezTo>
                    <a:pt x="10113" y="-184"/>
                    <a:pt x="11286" y="-184"/>
                    <a:pt x="12022" y="553"/>
                  </a:cubicBezTo>
                  <a:cubicBezTo>
                    <a:pt x="20863" y="9394"/>
                    <a:pt x="20863" y="9394"/>
                    <a:pt x="20863" y="9394"/>
                  </a:cubicBezTo>
                  <a:cubicBezTo>
                    <a:pt x="21600" y="10097"/>
                    <a:pt x="21600" y="11303"/>
                    <a:pt x="20863" y="12006"/>
                  </a:cubicBezTo>
                  <a:cubicBezTo>
                    <a:pt x="12022" y="20847"/>
                    <a:pt x="12022" y="20847"/>
                    <a:pt x="12022" y="20847"/>
                  </a:cubicBezTo>
                  <a:cubicBezTo>
                    <a:pt x="11654" y="21215"/>
                    <a:pt x="11185" y="21416"/>
                    <a:pt x="10716" y="21416"/>
                  </a:cubicBezTo>
                  <a:close/>
                  <a:moveTo>
                    <a:pt x="4487" y="10700"/>
                  </a:moveTo>
                  <a:cubicBezTo>
                    <a:pt x="10716" y="16929"/>
                    <a:pt x="10716" y="16929"/>
                    <a:pt x="10716" y="16929"/>
                  </a:cubicBezTo>
                  <a:cubicBezTo>
                    <a:pt x="16945" y="10700"/>
                    <a:pt x="16945" y="10700"/>
                    <a:pt x="16945" y="10700"/>
                  </a:cubicBezTo>
                  <a:cubicBezTo>
                    <a:pt x="10716" y="4471"/>
                    <a:pt x="10716" y="4471"/>
                    <a:pt x="10716" y="4471"/>
                  </a:cubicBezTo>
                  <a:lnTo>
                    <a:pt x="4487" y="107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Shape 234"/>
            <p:cNvSpPr/>
            <p:nvPr/>
          </p:nvSpPr>
          <p:spPr>
            <a:xfrm>
              <a:off x="0" y="2510258"/>
              <a:ext cx="1073880" cy="1073880"/>
            </a:xfrm>
            <a:custGeom>
              <a:pathLst>
                <a:path extrusionOk="0" h="21416" w="21416">
                  <a:moveTo>
                    <a:pt x="10716" y="21416"/>
                  </a:moveTo>
                  <a:cubicBezTo>
                    <a:pt x="10214" y="21416"/>
                    <a:pt x="9745" y="21215"/>
                    <a:pt x="9377" y="20880"/>
                  </a:cubicBezTo>
                  <a:cubicBezTo>
                    <a:pt x="536" y="12006"/>
                    <a:pt x="536" y="12006"/>
                    <a:pt x="536" y="12006"/>
                  </a:cubicBezTo>
                  <a:cubicBezTo>
                    <a:pt x="201" y="11671"/>
                    <a:pt x="0" y="11202"/>
                    <a:pt x="0" y="10700"/>
                  </a:cubicBezTo>
                  <a:cubicBezTo>
                    <a:pt x="0" y="10231"/>
                    <a:pt x="201" y="9729"/>
                    <a:pt x="536" y="9394"/>
                  </a:cubicBezTo>
                  <a:cubicBezTo>
                    <a:pt x="9377" y="553"/>
                    <a:pt x="9377" y="553"/>
                    <a:pt x="9377" y="553"/>
                  </a:cubicBezTo>
                  <a:cubicBezTo>
                    <a:pt x="10113" y="-184"/>
                    <a:pt x="11286" y="-184"/>
                    <a:pt x="12022" y="553"/>
                  </a:cubicBezTo>
                  <a:cubicBezTo>
                    <a:pt x="20863" y="9394"/>
                    <a:pt x="20863" y="9394"/>
                    <a:pt x="20863" y="9394"/>
                  </a:cubicBezTo>
                  <a:cubicBezTo>
                    <a:pt x="21600" y="10130"/>
                    <a:pt x="21600" y="11303"/>
                    <a:pt x="20863" y="12006"/>
                  </a:cubicBezTo>
                  <a:cubicBezTo>
                    <a:pt x="12022" y="20880"/>
                    <a:pt x="12022" y="20880"/>
                    <a:pt x="12022" y="20880"/>
                  </a:cubicBezTo>
                  <a:cubicBezTo>
                    <a:pt x="11654" y="21215"/>
                    <a:pt x="11185" y="21416"/>
                    <a:pt x="10716" y="21416"/>
                  </a:cubicBezTo>
                  <a:close/>
                  <a:moveTo>
                    <a:pt x="4487" y="10700"/>
                  </a:moveTo>
                  <a:cubicBezTo>
                    <a:pt x="10716" y="16929"/>
                    <a:pt x="10716" y="16929"/>
                    <a:pt x="10716" y="16929"/>
                  </a:cubicBezTo>
                  <a:cubicBezTo>
                    <a:pt x="16912" y="10700"/>
                    <a:pt x="16912" y="10700"/>
                    <a:pt x="16912" y="10700"/>
                  </a:cubicBezTo>
                  <a:cubicBezTo>
                    <a:pt x="10716" y="4504"/>
                    <a:pt x="10716" y="4504"/>
                    <a:pt x="10716" y="4504"/>
                  </a:cubicBezTo>
                  <a:lnTo>
                    <a:pt x="4487" y="107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Shape 235"/>
            <p:cNvSpPr/>
            <p:nvPr/>
          </p:nvSpPr>
          <p:spPr>
            <a:xfrm>
              <a:off x="886521" y="2233953"/>
              <a:ext cx="186392" cy="813264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Shape 236"/>
            <p:cNvSpPr/>
            <p:nvPr/>
          </p:nvSpPr>
          <p:spPr>
            <a:xfrm>
              <a:off x="2219086" y="536950"/>
              <a:ext cx="186394" cy="206608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Shape 237"/>
            <p:cNvSpPr/>
            <p:nvPr/>
          </p:nvSpPr>
          <p:spPr>
            <a:xfrm>
              <a:off x="443260" y="1863950"/>
              <a:ext cx="186392" cy="739078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Shape 238"/>
            <p:cNvSpPr/>
            <p:nvPr/>
          </p:nvSpPr>
          <p:spPr>
            <a:xfrm>
              <a:off x="886521" y="3047216"/>
              <a:ext cx="186392" cy="2889543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Shape 239"/>
            <p:cNvSpPr/>
            <p:nvPr/>
          </p:nvSpPr>
          <p:spPr>
            <a:xfrm>
              <a:off x="3105609" y="2308140"/>
              <a:ext cx="186392" cy="3616565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Shape 240"/>
            <p:cNvSpPr/>
            <p:nvPr/>
          </p:nvSpPr>
          <p:spPr>
            <a:xfrm>
              <a:off x="3548869" y="1863950"/>
              <a:ext cx="186392" cy="4060755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Shape 241"/>
            <p:cNvSpPr/>
            <p:nvPr/>
          </p:nvSpPr>
          <p:spPr>
            <a:xfrm>
              <a:off x="2662349" y="1863950"/>
              <a:ext cx="186392" cy="1183266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2349" y="3047216"/>
              <a:ext cx="186392" cy="2889543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Shape 243"/>
            <p:cNvSpPr/>
            <p:nvPr/>
          </p:nvSpPr>
          <p:spPr>
            <a:xfrm>
              <a:off x="1329783" y="536950"/>
              <a:ext cx="186392" cy="1327001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Shape 244"/>
            <p:cNvSpPr/>
            <p:nvPr/>
          </p:nvSpPr>
          <p:spPr>
            <a:xfrm>
              <a:off x="2661383" y="1327029"/>
              <a:ext cx="1073411" cy="1074770"/>
            </a:xfrm>
            <a:custGeom>
              <a:pathLst>
                <a:path extrusionOk="0" h="21600" w="21243">
                  <a:moveTo>
                    <a:pt x="10617" y="21600"/>
                  </a:moveTo>
                  <a:cubicBezTo>
                    <a:pt x="10152" y="21600"/>
                    <a:pt x="9687" y="21398"/>
                    <a:pt x="9321" y="21026"/>
                  </a:cubicBezTo>
                  <a:cubicBezTo>
                    <a:pt x="548" y="12116"/>
                    <a:pt x="548" y="12116"/>
                    <a:pt x="548" y="12116"/>
                  </a:cubicBezTo>
                  <a:cubicBezTo>
                    <a:pt x="-183" y="11408"/>
                    <a:pt x="-183" y="10193"/>
                    <a:pt x="548" y="9484"/>
                  </a:cubicBezTo>
                  <a:cubicBezTo>
                    <a:pt x="9321" y="574"/>
                    <a:pt x="9321" y="574"/>
                    <a:pt x="9321" y="574"/>
                  </a:cubicBezTo>
                  <a:cubicBezTo>
                    <a:pt x="9687" y="203"/>
                    <a:pt x="10152" y="0"/>
                    <a:pt x="10617" y="0"/>
                  </a:cubicBezTo>
                  <a:cubicBezTo>
                    <a:pt x="11115" y="0"/>
                    <a:pt x="11581" y="203"/>
                    <a:pt x="11946" y="574"/>
                  </a:cubicBezTo>
                  <a:cubicBezTo>
                    <a:pt x="20719" y="9484"/>
                    <a:pt x="20719" y="9484"/>
                    <a:pt x="20719" y="9484"/>
                  </a:cubicBezTo>
                  <a:cubicBezTo>
                    <a:pt x="21417" y="10193"/>
                    <a:pt x="21417" y="11408"/>
                    <a:pt x="20719" y="12116"/>
                  </a:cubicBezTo>
                  <a:cubicBezTo>
                    <a:pt x="11946" y="21026"/>
                    <a:pt x="11946" y="21026"/>
                    <a:pt x="11946" y="21026"/>
                  </a:cubicBezTo>
                  <a:cubicBezTo>
                    <a:pt x="11581" y="21398"/>
                    <a:pt x="11115" y="21600"/>
                    <a:pt x="10617" y="21600"/>
                  </a:cubicBezTo>
                  <a:close/>
                  <a:moveTo>
                    <a:pt x="4469" y="10800"/>
                  </a:moveTo>
                  <a:cubicBezTo>
                    <a:pt x="10617" y="17077"/>
                    <a:pt x="10617" y="17077"/>
                    <a:pt x="10617" y="17077"/>
                  </a:cubicBezTo>
                  <a:cubicBezTo>
                    <a:pt x="16798" y="10800"/>
                    <a:pt x="16798" y="10800"/>
                    <a:pt x="16798" y="10800"/>
                  </a:cubicBezTo>
                  <a:cubicBezTo>
                    <a:pt x="10617" y="4522"/>
                    <a:pt x="10617" y="4522"/>
                    <a:pt x="10617" y="4522"/>
                  </a:cubicBezTo>
                  <a:lnTo>
                    <a:pt x="4469" y="108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Shape 245"/>
            <p:cNvSpPr/>
            <p:nvPr/>
          </p:nvSpPr>
          <p:spPr>
            <a:xfrm>
              <a:off x="1358529" y="980211"/>
              <a:ext cx="601834" cy="4944494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4944" y="0"/>
                  </a:lnTo>
                  <a:lnTo>
                    <a:pt x="14944" y="8045"/>
                  </a:lnTo>
                  <a:lnTo>
                    <a:pt x="4693" y="6806"/>
                  </a:lnTo>
                  <a:lnTo>
                    <a:pt x="0" y="7377"/>
                  </a:lnTo>
                  <a:lnTo>
                    <a:pt x="14944" y="9196"/>
                  </a:lnTo>
                  <a:lnTo>
                    <a:pt x="14944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Shape 246"/>
            <p:cNvSpPr/>
            <p:nvPr/>
          </p:nvSpPr>
          <p:spPr>
            <a:xfrm>
              <a:off x="1960364" y="2510258"/>
              <a:ext cx="888378" cy="1073880"/>
            </a:xfrm>
            <a:custGeom>
              <a:pathLst>
                <a:path extrusionOk="0" h="21416" w="21600">
                  <a:moveTo>
                    <a:pt x="20906" y="9394"/>
                  </a:moveTo>
                  <a:cubicBezTo>
                    <a:pt x="17068" y="6212"/>
                    <a:pt x="17068" y="6212"/>
                    <a:pt x="17068" y="6212"/>
                  </a:cubicBezTo>
                  <a:cubicBezTo>
                    <a:pt x="10126" y="553"/>
                    <a:pt x="10126" y="553"/>
                    <a:pt x="10126" y="553"/>
                  </a:cubicBezTo>
                  <a:cubicBezTo>
                    <a:pt x="9269" y="-184"/>
                    <a:pt x="7840" y="-184"/>
                    <a:pt x="6941" y="553"/>
                  </a:cubicBezTo>
                  <a:cubicBezTo>
                    <a:pt x="0" y="6212"/>
                    <a:pt x="0" y="6212"/>
                    <a:pt x="0" y="6212"/>
                  </a:cubicBezTo>
                  <a:cubicBezTo>
                    <a:pt x="0" y="15187"/>
                    <a:pt x="0" y="15187"/>
                    <a:pt x="0" y="15187"/>
                  </a:cubicBezTo>
                  <a:cubicBezTo>
                    <a:pt x="6941" y="20880"/>
                    <a:pt x="6941" y="20880"/>
                    <a:pt x="6941" y="20880"/>
                  </a:cubicBezTo>
                  <a:cubicBezTo>
                    <a:pt x="7350" y="21215"/>
                    <a:pt x="7921" y="21416"/>
                    <a:pt x="8534" y="21416"/>
                  </a:cubicBezTo>
                  <a:cubicBezTo>
                    <a:pt x="9146" y="21416"/>
                    <a:pt x="9718" y="21215"/>
                    <a:pt x="10126" y="20880"/>
                  </a:cubicBezTo>
                  <a:cubicBezTo>
                    <a:pt x="17068" y="15187"/>
                    <a:pt x="17068" y="15187"/>
                    <a:pt x="17068" y="15187"/>
                  </a:cubicBezTo>
                  <a:cubicBezTo>
                    <a:pt x="20906" y="12006"/>
                    <a:pt x="20906" y="12006"/>
                    <a:pt x="20906" y="12006"/>
                  </a:cubicBezTo>
                  <a:cubicBezTo>
                    <a:pt x="21355" y="11671"/>
                    <a:pt x="21600" y="11202"/>
                    <a:pt x="21600" y="10700"/>
                  </a:cubicBezTo>
                  <a:cubicBezTo>
                    <a:pt x="21600" y="10231"/>
                    <a:pt x="21355" y="9729"/>
                    <a:pt x="20906" y="9394"/>
                  </a:cubicBezTo>
                  <a:close/>
                  <a:moveTo>
                    <a:pt x="8534" y="16929"/>
                  </a:moveTo>
                  <a:cubicBezTo>
                    <a:pt x="939" y="10700"/>
                    <a:pt x="939" y="10700"/>
                    <a:pt x="939" y="10700"/>
                  </a:cubicBezTo>
                  <a:cubicBezTo>
                    <a:pt x="8534" y="4504"/>
                    <a:pt x="8534" y="4504"/>
                    <a:pt x="8534" y="4504"/>
                  </a:cubicBezTo>
                  <a:cubicBezTo>
                    <a:pt x="16129" y="10700"/>
                    <a:pt x="16129" y="10700"/>
                    <a:pt x="16129" y="10700"/>
                  </a:cubicBezTo>
                  <a:lnTo>
                    <a:pt x="8534" y="16929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Shape 247"/>
            <p:cNvSpPr/>
            <p:nvPr/>
          </p:nvSpPr>
          <p:spPr>
            <a:xfrm>
              <a:off x="1774899" y="2821876"/>
              <a:ext cx="185465" cy="449752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0800" y="4498"/>
                  </a:lnTo>
                  <a:lnTo>
                    <a:pt x="0" y="0"/>
                  </a:lnTo>
                  <a:lnTo>
                    <a:pt x="0" y="12648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Shape 248"/>
            <p:cNvSpPr/>
            <p:nvPr/>
          </p:nvSpPr>
          <p:spPr>
            <a:xfrm>
              <a:off x="1329783" y="0"/>
              <a:ext cx="1074798" cy="1074800"/>
            </a:xfrm>
            <a:custGeom>
              <a:pathLst>
                <a:path extrusionOk="0" h="21416" w="21416">
                  <a:moveTo>
                    <a:pt x="10716" y="21416"/>
                  </a:moveTo>
                  <a:cubicBezTo>
                    <a:pt x="10247" y="21416"/>
                    <a:pt x="9779" y="21215"/>
                    <a:pt x="9410" y="20880"/>
                  </a:cubicBezTo>
                  <a:cubicBezTo>
                    <a:pt x="569" y="12006"/>
                    <a:pt x="569" y="12006"/>
                    <a:pt x="569" y="12006"/>
                  </a:cubicBezTo>
                  <a:cubicBezTo>
                    <a:pt x="201" y="11671"/>
                    <a:pt x="0" y="11202"/>
                    <a:pt x="0" y="10700"/>
                  </a:cubicBezTo>
                  <a:cubicBezTo>
                    <a:pt x="0" y="10231"/>
                    <a:pt x="201" y="9729"/>
                    <a:pt x="569" y="9394"/>
                  </a:cubicBezTo>
                  <a:cubicBezTo>
                    <a:pt x="9410" y="553"/>
                    <a:pt x="9410" y="553"/>
                    <a:pt x="9410" y="553"/>
                  </a:cubicBezTo>
                  <a:cubicBezTo>
                    <a:pt x="10113" y="-184"/>
                    <a:pt x="11319" y="-184"/>
                    <a:pt x="12022" y="553"/>
                  </a:cubicBezTo>
                  <a:cubicBezTo>
                    <a:pt x="20863" y="9394"/>
                    <a:pt x="20863" y="9394"/>
                    <a:pt x="20863" y="9394"/>
                  </a:cubicBezTo>
                  <a:cubicBezTo>
                    <a:pt x="21600" y="10130"/>
                    <a:pt x="21600" y="11303"/>
                    <a:pt x="20863" y="12006"/>
                  </a:cubicBezTo>
                  <a:cubicBezTo>
                    <a:pt x="12022" y="20880"/>
                    <a:pt x="12022" y="20880"/>
                    <a:pt x="12022" y="20880"/>
                  </a:cubicBezTo>
                  <a:cubicBezTo>
                    <a:pt x="11654" y="21215"/>
                    <a:pt x="11185" y="21416"/>
                    <a:pt x="10716" y="21416"/>
                  </a:cubicBezTo>
                  <a:close/>
                  <a:moveTo>
                    <a:pt x="4487" y="10700"/>
                  </a:moveTo>
                  <a:cubicBezTo>
                    <a:pt x="10716" y="16929"/>
                    <a:pt x="10716" y="16929"/>
                    <a:pt x="10716" y="16929"/>
                  </a:cubicBezTo>
                  <a:cubicBezTo>
                    <a:pt x="16945" y="10700"/>
                    <a:pt x="16945" y="10700"/>
                    <a:pt x="16945" y="10700"/>
                  </a:cubicBezTo>
                  <a:cubicBezTo>
                    <a:pt x="10716" y="4504"/>
                    <a:pt x="10716" y="4504"/>
                    <a:pt x="10716" y="4504"/>
                  </a:cubicBezTo>
                  <a:lnTo>
                    <a:pt x="4487" y="107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Shape 249"/>
            <p:cNvSpPr/>
            <p:nvPr/>
          </p:nvSpPr>
          <p:spPr>
            <a:xfrm>
              <a:off x="0" y="2510263"/>
              <a:ext cx="886522" cy="3426498"/>
            </a:xfrm>
            <a:custGeom>
              <a:pathLst>
                <a:path extrusionOk="0" h="21542" w="21600">
                  <a:moveTo>
                    <a:pt x="21600" y="1959"/>
                  </a:moveTo>
                  <a:cubicBezTo>
                    <a:pt x="14686" y="174"/>
                    <a:pt x="14686" y="174"/>
                    <a:pt x="14686" y="174"/>
                  </a:cubicBezTo>
                  <a:cubicBezTo>
                    <a:pt x="13786" y="-58"/>
                    <a:pt x="12355" y="-58"/>
                    <a:pt x="11455" y="174"/>
                  </a:cubicBezTo>
                  <a:cubicBezTo>
                    <a:pt x="655" y="2963"/>
                    <a:pt x="655" y="2963"/>
                    <a:pt x="655" y="2963"/>
                  </a:cubicBezTo>
                  <a:cubicBezTo>
                    <a:pt x="245" y="3068"/>
                    <a:pt x="0" y="3227"/>
                    <a:pt x="0" y="3375"/>
                  </a:cubicBezTo>
                  <a:cubicBezTo>
                    <a:pt x="0" y="21542"/>
                    <a:pt x="0" y="21542"/>
                    <a:pt x="0" y="21542"/>
                  </a:cubicBezTo>
                  <a:cubicBezTo>
                    <a:pt x="4541" y="21542"/>
                    <a:pt x="4541" y="21542"/>
                    <a:pt x="4541" y="21542"/>
                  </a:cubicBezTo>
                  <a:cubicBezTo>
                    <a:pt x="4541" y="4790"/>
                    <a:pt x="4541" y="4790"/>
                    <a:pt x="4541" y="4790"/>
                  </a:cubicBezTo>
                  <a:cubicBezTo>
                    <a:pt x="10800" y="6406"/>
                    <a:pt x="10800" y="6406"/>
                    <a:pt x="10800" y="6406"/>
                  </a:cubicBezTo>
                  <a:cubicBezTo>
                    <a:pt x="10800" y="21468"/>
                    <a:pt x="10800" y="21468"/>
                    <a:pt x="10800" y="21468"/>
                  </a:cubicBezTo>
                  <a:cubicBezTo>
                    <a:pt x="15341" y="21468"/>
                    <a:pt x="15341" y="21468"/>
                    <a:pt x="15341" y="21468"/>
                  </a:cubicBezTo>
                  <a:cubicBezTo>
                    <a:pt x="15341" y="6406"/>
                    <a:pt x="15341" y="6406"/>
                    <a:pt x="15341" y="6406"/>
                  </a:cubicBezTo>
                  <a:cubicBezTo>
                    <a:pt x="21600" y="4790"/>
                    <a:pt x="21600" y="4790"/>
                    <a:pt x="21600" y="4790"/>
                  </a:cubicBezTo>
                  <a:lnTo>
                    <a:pt x="21600" y="1959"/>
                  </a:lnTo>
                  <a:close/>
                  <a:moveTo>
                    <a:pt x="13091" y="5339"/>
                  </a:moveTo>
                  <a:cubicBezTo>
                    <a:pt x="5482" y="3375"/>
                    <a:pt x="5482" y="3375"/>
                    <a:pt x="5482" y="3375"/>
                  </a:cubicBezTo>
                  <a:cubicBezTo>
                    <a:pt x="13091" y="1421"/>
                    <a:pt x="13091" y="1421"/>
                    <a:pt x="13091" y="1421"/>
                  </a:cubicBezTo>
                  <a:cubicBezTo>
                    <a:pt x="20659" y="3375"/>
                    <a:pt x="20659" y="3375"/>
                    <a:pt x="20659" y="3375"/>
                  </a:cubicBezTo>
                  <a:lnTo>
                    <a:pt x="13091" y="5339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Shape 250"/>
            <p:cNvSpPr/>
            <p:nvPr/>
          </p:nvSpPr>
          <p:spPr>
            <a:xfrm>
              <a:off x="886521" y="2821876"/>
              <a:ext cx="186393" cy="449752"/>
            </a:xfrm>
            <a:custGeom>
              <a:pathLst>
                <a:path extrusionOk="0" h="21600" w="21600">
                  <a:moveTo>
                    <a:pt x="21600" y="10800"/>
                  </a:moveTo>
                  <a:cubicBezTo>
                    <a:pt x="21600" y="9672"/>
                    <a:pt x="20432" y="8463"/>
                    <a:pt x="18486" y="76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8486" y="13943"/>
                    <a:pt x="18486" y="13943"/>
                    <a:pt x="18486" y="13943"/>
                  </a:cubicBezTo>
                  <a:cubicBezTo>
                    <a:pt x="20432" y="13137"/>
                    <a:pt x="21600" y="12009"/>
                    <a:pt x="21600" y="1080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Shape 251"/>
            <p:cNvSpPr/>
            <p:nvPr/>
          </p:nvSpPr>
          <p:spPr>
            <a:xfrm>
              <a:off x="1329783" y="1863950"/>
              <a:ext cx="186392" cy="4060755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Shape 252"/>
            <p:cNvSpPr/>
            <p:nvPr/>
          </p:nvSpPr>
          <p:spPr>
            <a:xfrm>
              <a:off x="1329783" y="1639539"/>
              <a:ext cx="187351" cy="449752"/>
            </a:xfrm>
            <a:custGeom>
              <a:pathLst>
                <a:path extrusionOk="0" h="21600" w="20585">
                  <a:moveTo>
                    <a:pt x="17538" y="76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7538" y="13943"/>
                    <a:pt x="17538" y="13943"/>
                    <a:pt x="17538" y="13943"/>
                  </a:cubicBezTo>
                  <a:cubicBezTo>
                    <a:pt x="21600" y="12251"/>
                    <a:pt x="21600" y="9349"/>
                    <a:pt x="17538" y="7657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Shape 253"/>
            <p:cNvSpPr/>
            <p:nvPr/>
          </p:nvSpPr>
          <p:spPr>
            <a:xfrm>
              <a:off x="1516174" y="2452726"/>
              <a:ext cx="258725" cy="732366"/>
            </a:xfrm>
            <a:prstGeom prst="rect">
              <a:avLst/>
            </a:prstGeom>
            <a:solidFill>
              <a:srgbClr val="29A7DE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Shape 254"/>
            <p:cNvSpPr/>
            <p:nvPr/>
          </p:nvSpPr>
          <p:spPr>
            <a:xfrm>
              <a:off x="2219086" y="3490478"/>
              <a:ext cx="186394" cy="2446282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2 WHITE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/>
          <p:nvPr>
            <p:ph type="title"/>
          </p:nvPr>
        </p:nvSpPr>
        <p:spPr>
          <a:xfrm>
            <a:off x="410300" y="986733"/>
            <a:ext cx="7362098" cy="41859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435702" y="5179917"/>
            <a:ext cx="7336697" cy="16780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258" name="Shape 258"/>
          <p:cNvGrpSpPr/>
          <p:nvPr/>
        </p:nvGrpSpPr>
        <p:grpSpPr>
          <a:xfrm>
            <a:off x="528433" y="656873"/>
            <a:ext cx="1614661" cy="296782"/>
            <a:chOff x="0" y="0"/>
            <a:chExt cx="1614660" cy="296781"/>
          </a:xfrm>
        </p:grpSpPr>
        <p:sp>
          <p:nvSpPr>
            <p:cNvPr id="259" name="Shape 259"/>
            <p:cNvSpPr/>
            <p:nvPr/>
          </p:nvSpPr>
          <p:spPr>
            <a:xfrm>
              <a:off x="1222359" y="67426"/>
              <a:ext cx="132811" cy="22833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Shape 260"/>
            <p:cNvSpPr/>
            <p:nvPr/>
          </p:nvSpPr>
          <p:spPr>
            <a:xfrm>
              <a:off x="225776" y="0"/>
              <a:ext cx="59254" cy="295758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Shape 261"/>
            <p:cNvSpPr/>
            <p:nvPr/>
          </p:nvSpPr>
          <p:spPr>
            <a:xfrm>
              <a:off x="307505" y="61296"/>
              <a:ext cx="207898" cy="235483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Shape 262"/>
            <p:cNvSpPr/>
            <p:nvPr/>
          </p:nvSpPr>
          <p:spPr>
            <a:xfrm>
              <a:off x="0" y="61296"/>
              <a:ext cx="202790" cy="235483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Shape 263"/>
            <p:cNvSpPr/>
            <p:nvPr/>
          </p:nvSpPr>
          <p:spPr>
            <a:xfrm>
              <a:off x="538389" y="67426"/>
              <a:ext cx="196660" cy="229353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Shape 264"/>
            <p:cNvSpPr/>
            <p:nvPr/>
          </p:nvSpPr>
          <p:spPr>
            <a:xfrm>
              <a:off x="759058" y="0"/>
              <a:ext cx="210964" cy="296781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Shape 265"/>
            <p:cNvSpPr/>
            <p:nvPr/>
          </p:nvSpPr>
          <p:spPr>
            <a:xfrm>
              <a:off x="993008" y="61296"/>
              <a:ext cx="207898" cy="235483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Shape 266"/>
            <p:cNvSpPr/>
            <p:nvPr/>
          </p:nvSpPr>
          <p:spPr>
            <a:xfrm>
              <a:off x="1363854" y="61296"/>
              <a:ext cx="190530" cy="235483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Shape 267"/>
            <p:cNvSpPr/>
            <p:nvPr/>
          </p:nvSpPr>
          <p:spPr>
            <a:xfrm>
              <a:off x="1568687" y="62828"/>
              <a:ext cx="45972" cy="46995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8" name="Shape 268"/>
          <p:cNvSpPr/>
          <p:nvPr/>
        </p:nvSpPr>
        <p:spPr>
          <a:xfrm>
            <a:off x="-1" y="6311900"/>
            <a:ext cx="12188826" cy="546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9" name="Shape 269"/>
          <p:cNvPicPr preferRelativeResize="0"/>
          <p:nvPr/>
        </p:nvPicPr>
        <p:blipFill rotWithShape="1">
          <a:blip r:embed="rId2">
            <a:alphaModFix/>
          </a:blip>
          <a:srcRect b="32474" l="0" r="21214" t="0"/>
          <a:stretch/>
        </p:blipFill>
        <p:spPr>
          <a:xfrm rot="-5400000">
            <a:off x="7458885" y="1219938"/>
            <a:ext cx="5949884" cy="3510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hree Column with Image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65759" y="457200"/>
            <a:ext cx="11313563" cy="25066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379411" y="4635500"/>
            <a:ext cx="3532188" cy="22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400"/>
              </a:spcBef>
              <a:buClr>
                <a:srgbClr val="3D3D3D"/>
              </a:buClr>
              <a:buFont typeface="Calibri"/>
              <a:buNone/>
              <a:defRPr sz="2000">
                <a:solidFill>
                  <a:srgbClr val="3D3D3D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3 WHITE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type="title"/>
          </p:nvPr>
        </p:nvSpPr>
        <p:spPr>
          <a:xfrm>
            <a:off x="410300" y="986733"/>
            <a:ext cx="7362098" cy="41859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435702" y="5179917"/>
            <a:ext cx="7336697" cy="16780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273" name="Shape 273"/>
          <p:cNvGrpSpPr/>
          <p:nvPr/>
        </p:nvGrpSpPr>
        <p:grpSpPr>
          <a:xfrm>
            <a:off x="528433" y="656873"/>
            <a:ext cx="1614661" cy="296782"/>
            <a:chOff x="0" y="0"/>
            <a:chExt cx="1614660" cy="296781"/>
          </a:xfrm>
        </p:grpSpPr>
        <p:sp>
          <p:nvSpPr>
            <p:cNvPr id="274" name="Shape 274"/>
            <p:cNvSpPr/>
            <p:nvPr/>
          </p:nvSpPr>
          <p:spPr>
            <a:xfrm>
              <a:off x="1222359" y="67426"/>
              <a:ext cx="132811" cy="22833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Shape 275"/>
            <p:cNvSpPr/>
            <p:nvPr/>
          </p:nvSpPr>
          <p:spPr>
            <a:xfrm>
              <a:off x="225776" y="0"/>
              <a:ext cx="59254" cy="295758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Shape 276"/>
            <p:cNvSpPr/>
            <p:nvPr/>
          </p:nvSpPr>
          <p:spPr>
            <a:xfrm>
              <a:off x="307505" y="61296"/>
              <a:ext cx="207898" cy="235483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Shape 277"/>
            <p:cNvSpPr/>
            <p:nvPr/>
          </p:nvSpPr>
          <p:spPr>
            <a:xfrm>
              <a:off x="0" y="61296"/>
              <a:ext cx="202790" cy="235483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Shape 278"/>
            <p:cNvSpPr/>
            <p:nvPr/>
          </p:nvSpPr>
          <p:spPr>
            <a:xfrm>
              <a:off x="538389" y="67426"/>
              <a:ext cx="196660" cy="229353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Shape 279"/>
            <p:cNvSpPr/>
            <p:nvPr/>
          </p:nvSpPr>
          <p:spPr>
            <a:xfrm>
              <a:off x="759058" y="0"/>
              <a:ext cx="210964" cy="296781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Shape 280"/>
            <p:cNvSpPr/>
            <p:nvPr/>
          </p:nvSpPr>
          <p:spPr>
            <a:xfrm>
              <a:off x="993008" y="61296"/>
              <a:ext cx="207898" cy="235483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Shape 281"/>
            <p:cNvSpPr/>
            <p:nvPr/>
          </p:nvSpPr>
          <p:spPr>
            <a:xfrm>
              <a:off x="1363854" y="61296"/>
              <a:ext cx="190530" cy="235483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Shape 282"/>
            <p:cNvSpPr/>
            <p:nvPr/>
          </p:nvSpPr>
          <p:spPr>
            <a:xfrm>
              <a:off x="1568687" y="62828"/>
              <a:ext cx="45972" cy="46995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3" name="Shape 283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Shape 284"/>
          <p:cNvSpPr/>
          <p:nvPr/>
        </p:nvSpPr>
        <p:spPr>
          <a:xfrm>
            <a:off x="-1" y="6311900"/>
            <a:ext cx="12188826" cy="546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5" name="Shape 285"/>
          <p:cNvGrpSpPr/>
          <p:nvPr/>
        </p:nvGrpSpPr>
        <p:grpSpPr>
          <a:xfrm>
            <a:off x="8737598" y="380997"/>
            <a:ext cx="3158236" cy="6510447"/>
            <a:chOff x="0" y="0"/>
            <a:chExt cx="3158234" cy="6510446"/>
          </a:xfrm>
        </p:grpSpPr>
        <p:grpSp>
          <p:nvGrpSpPr>
            <p:cNvPr id="286" name="Shape 286"/>
            <p:cNvGrpSpPr/>
            <p:nvPr/>
          </p:nvGrpSpPr>
          <p:grpSpPr>
            <a:xfrm>
              <a:off x="0" y="0"/>
              <a:ext cx="3158234" cy="6510446"/>
              <a:chOff x="0" y="0"/>
              <a:chExt cx="3158233" cy="6510444"/>
            </a:xfrm>
          </p:grpSpPr>
          <p:sp>
            <p:nvSpPr>
              <p:cNvPr id="287" name="Shape 287"/>
              <p:cNvSpPr/>
              <p:nvPr/>
            </p:nvSpPr>
            <p:spPr>
              <a:xfrm>
                <a:off x="1713715" y="0"/>
                <a:ext cx="593689" cy="602738"/>
              </a:xfrm>
              <a:custGeom>
                <a:pathLst>
                  <a:path extrusionOk="0" h="21600" w="21600">
                    <a:moveTo>
                      <a:pt x="18550" y="21600"/>
                    </a:moveTo>
                    <a:lnTo>
                      <a:pt x="3025" y="21600"/>
                    </a:lnTo>
                    <a:lnTo>
                      <a:pt x="2406" y="21478"/>
                    </a:lnTo>
                    <a:lnTo>
                      <a:pt x="1885" y="21356"/>
                    </a:lnTo>
                    <a:lnTo>
                      <a:pt x="1265" y="21112"/>
                    </a:lnTo>
                    <a:lnTo>
                      <a:pt x="893" y="20746"/>
                    </a:lnTo>
                    <a:lnTo>
                      <a:pt x="496" y="20233"/>
                    </a:lnTo>
                    <a:lnTo>
                      <a:pt x="248" y="19745"/>
                    </a:lnTo>
                    <a:lnTo>
                      <a:pt x="0" y="19111"/>
                    </a:lnTo>
                    <a:lnTo>
                      <a:pt x="0" y="2489"/>
                    </a:lnTo>
                    <a:lnTo>
                      <a:pt x="248" y="1855"/>
                    </a:lnTo>
                    <a:lnTo>
                      <a:pt x="496" y="1342"/>
                    </a:lnTo>
                    <a:lnTo>
                      <a:pt x="893" y="854"/>
                    </a:lnTo>
                    <a:lnTo>
                      <a:pt x="1265" y="488"/>
                    </a:lnTo>
                    <a:lnTo>
                      <a:pt x="1885" y="244"/>
                    </a:lnTo>
                    <a:lnTo>
                      <a:pt x="2406" y="122"/>
                    </a:lnTo>
                    <a:lnTo>
                      <a:pt x="3025" y="0"/>
                    </a:lnTo>
                    <a:lnTo>
                      <a:pt x="18550" y="0"/>
                    </a:lnTo>
                    <a:lnTo>
                      <a:pt x="19194" y="122"/>
                    </a:lnTo>
                    <a:lnTo>
                      <a:pt x="19690" y="244"/>
                    </a:lnTo>
                    <a:lnTo>
                      <a:pt x="20211" y="488"/>
                    </a:lnTo>
                    <a:lnTo>
                      <a:pt x="20707" y="854"/>
                    </a:lnTo>
                    <a:lnTo>
                      <a:pt x="21079" y="1342"/>
                    </a:lnTo>
                    <a:lnTo>
                      <a:pt x="21327" y="1855"/>
                    </a:lnTo>
                    <a:lnTo>
                      <a:pt x="21600" y="2489"/>
                    </a:lnTo>
                    <a:lnTo>
                      <a:pt x="21600" y="19111"/>
                    </a:lnTo>
                    <a:lnTo>
                      <a:pt x="21327" y="19745"/>
                    </a:lnTo>
                    <a:lnTo>
                      <a:pt x="21079" y="20233"/>
                    </a:lnTo>
                    <a:lnTo>
                      <a:pt x="20707" y="20746"/>
                    </a:lnTo>
                    <a:lnTo>
                      <a:pt x="20211" y="21112"/>
                    </a:lnTo>
                    <a:lnTo>
                      <a:pt x="19690" y="21356"/>
                    </a:lnTo>
                    <a:lnTo>
                      <a:pt x="19194" y="21478"/>
                    </a:lnTo>
                    <a:lnTo>
                      <a:pt x="18550" y="21600"/>
                    </a:lnTo>
                    <a:close/>
                    <a:moveTo>
                      <a:pt x="6175" y="15523"/>
                    </a:moveTo>
                    <a:lnTo>
                      <a:pt x="15400" y="15523"/>
                    </a:lnTo>
                    <a:lnTo>
                      <a:pt x="15400" y="6077"/>
                    </a:lnTo>
                    <a:lnTo>
                      <a:pt x="6175" y="6077"/>
                    </a:lnTo>
                    <a:lnTo>
                      <a:pt x="6175" y="15523"/>
                    </a:lnTo>
                    <a:close/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Shape 288"/>
              <p:cNvSpPr/>
              <p:nvPr/>
            </p:nvSpPr>
            <p:spPr>
              <a:xfrm>
                <a:off x="425412" y="1689576"/>
                <a:ext cx="596705" cy="593689"/>
              </a:xfrm>
              <a:custGeom>
                <a:pathLst>
                  <a:path extrusionOk="0" h="21600" w="21600">
                    <a:moveTo>
                      <a:pt x="10812" y="21600"/>
                    </a:moveTo>
                    <a:lnTo>
                      <a:pt x="9677" y="21600"/>
                    </a:lnTo>
                    <a:lnTo>
                      <a:pt x="8665" y="21476"/>
                    </a:lnTo>
                    <a:lnTo>
                      <a:pt x="7529" y="21228"/>
                    </a:lnTo>
                    <a:lnTo>
                      <a:pt x="6640" y="20855"/>
                    </a:lnTo>
                    <a:lnTo>
                      <a:pt x="5653" y="20334"/>
                    </a:lnTo>
                    <a:lnTo>
                      <a:pt x="4764" y="19837"/>
                    </a:lnTo>
                    <a:lnTo>
                      <a:pt x="3876" y="19192"/>
                    </a:lnTo>
                    <a:lnTo>
                      <a:pt x="3135" y="18447"/>
                    </a:lnTo>
                    <a:lnTo>
                      <a:pt x="2493" y="17677"/>
                    </a:lnTo>
                    <a:lnTo>
                      <a:pt x="1876" y="16932"/>
                    </a:lnTo>
                    <a:lnTo>
                      <a:pt x="1234" y="16039"/>
                    </a:lnTo>
                    <a:lnTo>
                      <a:pt x="864" y="15021"/>
                    </a:lnTo>
                    <a:lnTo>
                      <a:pt x="494" y="14028"/>
                    </a:lnTo>
                    <a:lnTo>
                      <a:pt x="222" y="13010"/>
                    </a:lnTo>
                    <a:lnTo>
                      <a:pt x="123" y="11892"/>
                    </a:lnTo>
                    <a:lnTo>
                      <a:pt x="0" y="10874"/>
                    </a:lnTo>
                    <a:lnTo>
                      <a:pt x="123" y="9732"/>
                    </a:lnTo>
                    <a:lnTo>
                      <a:pt x="222" y="8590"/>
                    </a:lnTo>
                    <a:lnTo>
                      <a:pt x="494" y="7572"/>
                    </a:lnTo>
                    <a:lnTo>
                      <a:pt x="864" y="6579"/>
                    </a:lnTo>
                    <a:lnTo>
                      <a:pt x="1234" y="5686"/>
                    </a:lnTo>
                    <a:lnTo>
                      <a:pt x="1876" y="4792"/>
                    </a:lnTo>
                    <a:lnTo>
                      <a:pt x="2493" y="3923"/>
                    </a:lnTo>
                    <a:lnTo>
                      <a:pt x="3135" y="3153"/>
                    </a:lnTo>
                    <a:lnTo>
                      <a:pt x="3876" y="2532"/>
                    </a:lnTo>
                    <a:lnTo>
                      <a:pt x="4764" y="1887"/>
                    </a:lnTo>
                    <a:lnTo>
                      <a:pt x="5653" y="1266"/>
                    </a:lnTo>
                    <a:lnTo>
                      <a:pt x="6640" y="894"/>
                    </a:lnTo>
                    <a:lnTo>
                      <a:pt x="7529" y="521"/>
                    </a:lnTo>
                    <a:lnTo>
                      <a:pt x="8665" y="248"/>
                    </a:lnTo>
                    <a:lnTo>
                      <a:pt x="9677" y="0"/>
                    </a:lnTo>
                    <a:lnTo>
                      <a:pt x="11923" y="0"/>
                    </a:lnTo>
                    <a:lnTo>
                      <a:pt x="12935" y="248"/>
                    </a:lnTo>
                    <a:lnTo>
                      <a:pt x="13947" y="521"/>
                    </a:lnTo>
                    <a:lnTo>
                      <a:pt x="14960" y="894"/>
                    </a:lnTo>
                    <a:lnTo>
                      <a:pt x="15947" y="1266"/>
                    </a:lnTo>
                    <a:lnTo>
                      <a:pt x="16836" y="1887"/>
                    </a:lnTo>
                    <a:lnTo>
                      <a:pt x="17724" y="2532"/>
                    </a:lnTo>
                    <a:lnTo>
                      <a:pt x="18465" y="3153"/>
                    </a:lnTo>
                    <a:lnTo>
                      <a:pt x="19107" y="3923"/>
                    </a:lnTo>
                    <a:lnTo>
                      <a:pt x="19724" y="4792"/>
                    </a:lnTo>
                    <a:lnTo>
                      <a:pt x="20218" y="5686"/>
                    </a:lnTo>
                    <a:lnTo>
                      <a:pt x="20736" y="6579"/>
                    </a:lnTo>
                    <a:lnTo>
                      <a:pt x="21106" y="7572"/>
                    </a:lnTo>
                    <a:lnTo>
                      <a:pt x="21378" y="8590"/>
                    </a:lnTo>
                    <a:lnTo>
                      <a:pt x="21477" y="9732"/>
                    </a:lnTo>
                    <a:lnTo>
                      <a:pt x="21600" y="10874"/>
                    </a:lnTo>
                    <a:lnTo>
                      <a:pt x="21477" y="11892"/>
                    </a:lnTo>
                    <a:lnTo>
                      <a:pt x="21378" y="13010"/>
                    </a:lnTo>
                    <a:lnTo>
                      <a:pt x="21106" y="14028"/>
                    </a:lnTo>
                    <a:lnTo>
                      <a:pt x="20736" y="15021"/>
                    </a:lnTo>
                    <a:lnTo>
                      <a:pt x="20218" y="16039"/>
                    </a:lnTo>
                    <a:lnTo>
                      <a:pt x="19724" y="16932"/>
                    </a:lnTo>
                    <a:lnTo>
                      <a:pt x="19107" y="17677"/>
                    </a:lnTo>
                    <a:lnTo>
                      <a:pt x="18465" y="18447"/>
                    </a:lnTo>
                    <a:lnTo>
                      <a:pt x="17724" y="19192"/>
                    </a:lnTo>
                    <a:lnTo>
                      <a:pt x="16836" y="19837"/>
                    </a:lnTo>
                    <a:lnTo>
                      <a:pt x="15947" y="20334"/>
                    </a:lnTo>
                    <a:lnTo>
                      <a:pt x="14960" y="20855"/>
                    </a:lnTo>
                    <a:lnTo>
                      <a:pt x="13947" y="21228"/>
                    </a:lnTo>
                    <a:lnTo>
                      <a:pt x="12935" y="21476"/>
                    </a:lnTo>
                    <a:lnTo>
                      <a:pt x="11923" y="21600"/>
                    </a:lnTo>
                    <a:lnTo>
                      <a:pt x="10812" y="21600"/>
                    </a:lnTo>
                    <a:close/>
                    <a:moveTo>
                      <a:pt x="10812" y="6207"/>
                    </a:moveTo>
                    <a:lnTo>
                      <a:pt x="9924" y="6306"/>
                    </a:lnTo>
                    <a:lnTo>
                      <a:pt x="9035" y="6579"/>
                    </a:lnTo>
                    <a:lnTo>
                      <a:pt x="8146" y="6952"/>
                    </a:lnTo>
                    <a:lnTo>
                      <a:pt x="7529" y="7572"/>
                    </a:lnTo>
                    <a:lnTo>
                      <a:pt x="6912" y="8218"/>
                    </a:lnTo>
                    <a:lnTo>
                      <a:pt x="6542" y="8963"/>
                    </a:lnTo>
                    <a:lnTo>
                      <a:pt x="6270" y="9857"/>
                    </a:lnTo>
                    <a:lnTo>
                      <a:pt x="6147" y="10874"/>
                    </a:lnTo>
                    <a:lnTo>
                      <a:pt x="6270" y="11743"/>
                    </a:lnTo>
                    <a:lnTo>
                      <a:pt x="6542" y="12637"/>
                    </a:lnTo>
                    <a:lnTo>
                      <a:pt x="6912" y="13382"/>
                    </a:lnTo>
                    <a:lnTo>
                      <a:pt x="7529" y="14152"/>
                    </a:lnTo>
                    <a:lnTo>
                      <a:pt x="8146" y="14648"/>
                    </a:lnTo>
                    <a:lnTo>
                      <a:pt x="9035" y="15170"/>
                    </a:lnTo>
                    <a:lnTo>
                      <a:pt x="9924" y="15418"/>
                    </a:lnTo>
                    <a:lnTo>
                      <a:pt x="11676" y="15418"/>
                    </a:lnTo>
                    <a:lnTo>
                      <a:pt x="12565" y="15170"/>
                    </a:lnTo>
                    <a:lnTo>
                      <a:pt x="13306" y="14648"/>
                    </a:lnTo>
                    <a:lnTo>
                      <a:pt x="14071" y="14152"/>
                    </a:lnTo>
                    <a:lnTo>
                      <a:pt x="14565" y="13382"/>
                    </a:lnTo>
                    <a:lnTo>
                      <a:pt x="15058" y="12637"/>
                    </a:lnTo>
                    <a:lnTo>
                      <a:pt x="15330" y="11743"/>
                    </a:lnTo>
                    <a:lnTo>
                      <a:pt x="15453" y="10874"/>
                    </a:lnTo>
                    <a:lnTo>
                      <a:pt x="15330" y="9857"/>
                    </a:lnTo>
                    <a:lnTo>
                      <a:pt x="15058" y="8963"/>
                    </a:lnTo>
                    <a:lnTo>
                      <a:pt x="14565" y="8218"/>
                    </a:lnTo>
                    <a:lnTo>
                      <a:pt x="14071" y="7572"/>
                    </a:lnTo>
                    <a:lnTo>
                      <a:pt x="13306" y="6952"/>
                    </a:lnTo>
                    <a:lnTo>
                      <a:pt x="12565" y="6579"/>
                    </a:lnTo>
                    <a:lnTo>
                      <a:pt x="11676" y="6306"/>
                    </a:lnTo>
                    <a:lnTo>
                      <a:pt x="10812" y="6207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" name="Shape 289"/>
              <p:cNvSpPr/>
              <p:nvPr/>
            </p:nvSpPr>
            <p:spPr>
              <a:xfrm>
                <a:off x="2136109" y="3029171"/>
                <a:ext cx="1022115" cy="596705"/>
              </a:xfrm>
              <a:custGeom>
                <a:pathLst>
                  <a:path extrusionOk="0" h="21600" w="21600">
                    <a:moveTo>
                      <a:pt x="10807" y="21600"/>
                    </a:moveTo>
                    <a:lnTo>
                      <a:pt x="10432" y="21501"/>
                    </a:lnTo>
                    <a:lnTo>
                      <a:pt x="10143" y="21378"/>
                    </a:lnTo>
                    <a:lnTo>
                      <a:pt x="9840" y="21106"/>
                    </a:lnTo>
                    <a:lnTo>
                      <a:pt x="9552" y="20613"/>
                    </a:lnTo>
                    <a:lnTo>
                      <a:pt x="519" y="5283"/>
                    </a:lnTo>
                    <a:lnTo>
                      <a:pt x="216" y="4542"/>
                    </a:lnTo>
                    <a:lnTo>
                      <a:pt x="72" y="3777"/>
                    </a:lnTo>
                    <a:lnTo>
                      <a:pt x="0" y="2765"/>
                    </a:lnTo>
                    <a:lnTo>
                      <a:pt x="144" y="1876"/>
                    </a:lnTo>
                    <a:lnTo>
                      <a:pt x="447" y="1136"/>
                    </a:lnTo>
                    <a:lnTo>
                      <a:pt x="808" y="494"/>
                    </a:lnTo>
                    <a:lnTo>
                      <a:pt x="1327" y="123"/>
                    </a:lnTo>
                    <a:lnTo>
                      <a:pt x="1832" y="0"/>
                    </a:lnTo>
                    <a:lnTo>
                      <a:pt x="19768" y="0"/>
                    </a:lnTo>
                    <a:lnTo>
                      <a:pt x="20359" y="123"/>
                    </a:lnTo>
                    <a:lnTo>
                      <a:pt x="20792" y="494"/>
                    </a:lnTo>
                    <a:lnTo>
                      <a:pt x="21167" y="1136"/>
                    </a:lnTo>
                    <a:lnTo>
                      <a:pt x="21456" y="1876"/>
                    </a:lnTo>
                    <a:lnTo>
                      <a:pt x="21600" y="2765"/>
                    </a:lnTo>
                    <a:lnTo>
                      <a:pt x="21528" y="3777"/>
                    </a:lnTo>
                    <a:lnTo>
                      <a:pt x="21384" y="4542"/>
                    </a:lnTo>
                    <a:lnTo>
                      <a:pt x="21095" y="5283"/>
                    </a:lnTo>
                    <a:lnTo>
                      <a:pt x="12048" y="20613"/>
                    </a:lnTo>
                    <a:lnTo>
                      <a:pt x="11832" y="21106"/>
                    </a:lnTo>
                    <a:lnTo>
                      <a:pt x="11471" y="21378"/>
                    </a:lnTo>
                    <a:lnTo>
                      <a:pt x="11168" y="21501"/>
                    </a:lnTo>
                    <a:lnTo>
                      <a:pt x="10807" y="21600"/>
                    </a:lnTo>
                    <a:close/>
                    <a:moveTo>
                      <a:pt x="6176" y="6147"/>
                    </a:moveTo>
                    <a:lnTo>
                      <a:pt x="10807" y="14071"/>
                    </a:lnTo>
                    <a:lnTo>
                      <a:pt x="15439" y="6147"/>
                    </a:lnTo>
                    <a:lnTo>
                      <a:pt x="6176" y="6147"/>
                    </a:lnTo>
                    <a:close/>
                  </a:path>
                </a:pathLst>
              </a:custGeom>
              <a:solidFill>
                <a:srgbClr val="F8D44C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" name="Shape 290"/>
              <p:cNvSpPr/>
              <p:nvPr/>
            </p:nvSpPr>
            <p:spPr>
              <a:xfrm>
                <a:off x="425412" y="4658407"/>
                <a:ext cx="168283" cy="1818174"/>
              </a:xfrm>
              <a:prstGeom prst="rect">
                <a:avLst/>
              </a:prstGeom>
              <a:solidFill>
                <a:srgbClr val="65CBC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Shape 291"/>
              <p:cNvSpPr/>
              <p:nvPr/>
            </p:nvSpPr>
            <p:spPr>
              <a:xfrm>
                <a:off x="425412" y="1988269"/>
                <a:ext cx="168283" cy="1299691"/>
              </a:xfrm>
              <a:prstGeom prst="rect">
                <a:avLst/>
              </a:pr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Shape 292"/>
              <p:cNvSpPr/>
              <p:nvPr/>
            </p:nvSpPr>
            <p:spPr>
              <a:xfrm>
                <a:off x="1021580" y="2130074"/>
                <a:ext cx="847125" cy="1022117"/>
              </a:xfrm>
              <a:custGeom>
                <a:pathLst>
                  <a:path extrusionOk="0" h="21600" w="21600">
                    <a:moveTo>
                      <a:pt x="20992" y="9480"/>
                    </a:moveTo>
                    <a:lnTo>
                      <a:pt x="21513" y="10057"/>
                    </a:lnTo>
                    <a:lnTo>
                      <a:pt x="21600" y="10432"/>
                    </a:lnTo>
                    <a:lnTo>
                      <a:pt x="21600" y="11168"/>
                    </a:lnTo>
                    <a:lnTo>
                      <a:pt x="21252" y="11745"/>
                    </a:lnTo>
                    <a:lnTo>
                      <a:pt x="20992" y="12048"/>
                    </a:lnTo>
                    <a:lnTo>
                      <a:pt x="10183" y="21008"/>
                    </a:lnTo>
                    <a:lnTo>
                      <a:pt x="9836" y="21297"/>
                    </a:lnTo>
                    <a:lnTo>
                      <a:pt x="9471" y="21441"/>
                    </a:lnTo>
                    <a:lnTo>
                      <a:pt x="9036" y="21528"/>
                    </a:lnTo>
                    <a:lnTo>
                      <a:pt x="8689" y="21600"/>
                    </a:lnTo>
                    <a:lnTo>
                      <a:pt x="8237" y="21528"/>
                    </a:lnTo>
                    <a:lnTo>
                      <a:pt x="7802" y="21441"/>
                    </a:lnTo>
                    <a:lnTo>
                      <a:pt x="7437" y="21297"/>
                    </a:lnTo>
                    <a:lnTo>
                      <a:pt x="0" y="15121"/>
                    </a:lnTo>
                    <a:lnTo>
                      <a:pt x="0" y="6464"/>
                    </a:lnTo>
                    <a:lnTo>
                      <a:pt x="7090" y="519"/>
                    </a:lnTo>
                    <a:lnTo>
                      <a:pt x="7437" y="303"/>
                    </a:lnTo>
                    <a:lnTo>
                      <a:pt x="7802" y="144"/>
                    </a:lnTo>
                    <a:lnTo>
                      <a:pt x="8237" y="87"/>
                    </a:lnTo>
                    <a:lnTo>
                      <a:pt x="8689" y="0"/>
                    </a:lnTo>
                    <a:lnTo>
                      <a:pt x="9036" y="87"/>
                    </a:lnTo>
                    <a:lnTo>
                      <a:pt x="9471" y="144"/>
                    </a:lnTo>
                    <a:lnTo>
                      <a:pt x="9836" y="303"/>
                    </a:lnTo>
                    <a:lnTo>
                      <a:pt x="10183" y="519"/>
                    </a:lnTo>
                    <a:lnTo>
                      <a:pt x="20992" y="9480"/>
                    </a:lnTo>
                    <a:close/>
                    <a:moveTo>
                      <a:pt x="8689" y="17185"/>
                    </a:moveTo>
                    <a:lnTo>
                      <a:pt x="16387" y="10807"/>
                    </a:lnTo>
                    <a:lnTo>
                      <a:pt x="8689" y="4329"/>
                    </a:lnTo>
                    <a:lnTo>
                      <a:pt x="886" y="10807"/>
                    </a:lnTo>
                    <a:lnTo>
                      <a:pt x="8689" y="17185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Shape 293"/>
              <p:cNvSpPr/>
              <p:nvPr/>
            </p:nvSpPr>
            <p:spPr>
              <a:xfrm>
                <a:off x="853840" y="1988269"/>
                <a:ext cx="168283" cy="1299690"/>
              </a:xfrm>
              <a:custGeom>
                <a:pathLst>
                  <a:path extrusionOk="0" h="21600" w="21600">
                    <a:moveTo>
                      <a:pt x="3123" y="9818"/>
                    </a:moveTo>
                    <a:lnTo>
                      <a:pt x="1735" y="10045"/>
                    </a:lnTo>
                    <a:lnTo>
                      <a:pt x="867" y="10329"/>
                    </a:lnTo>
                    <a:lnTo>
                      <a:pt x="0" y="10567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7446"/>
                    </a:lnTo>
                    <a:lnTo>
                      <a:pt x="3123" y="9818"/>
                    </a:lnTo>
                    <a:close/>
                    <a:moveTo>
                      <a:pt x="867" y="11373"/>
                    </a:moveTo>
                    <a:lnTo>
                      <a:pt x="1735" y="11600"/>
                    </a:lnTo>
                    <a:lnTo>
                      <a:pt x="3123" y="11839"/>
                    </a:lnTo>
                    <a:lnTo>
                      <a:pt x="21600" y="1425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1089"/>
                    </a:lnTo>
                    <a:lnTo>
                      <a:pt x="867" y="11373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Shape 294"/>
              <p:cNvSpPr/>
              <p:nvPr/>
            </p:nvSpPr>
            <p:spPr>
              <a:xfrm>
                <a:off x="853840" y="2437819"/>
                <a:ext cx="168283" cy="406633"/>
              </a:xfrm>
              <a:custGeom>
                <a:pathLst>
                  <a:path extrusionOk="0" h="21600" w="21600">
                    <a:moveTo>
                      <a:pt x="3123" y="7524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3123" y="13932"/>
                    </a:lnTo>
                    <a:lnTo>
                      <a:pt x="1735" y="13176"/>
                    </a:lnTo>
                    <a:lnTo>
                      <a:pt x="867" y="12456"/>
                    </a:lnTo>
                    <a:lnTo>
                      <a:pt x="0" y="11556"/>
                    </a:lnTo>
                    <a:lnTo>
                      <a:pt x="0" y="9900"/>
                    </a:lnTo>
                    <a:lnTo>
                      <a:pt x="867" y="9144"/>
                    </a:lnTo>
                    <a:lnTo>
                      <a:pt x="1735" y="8244"/>
                    </a:lnTo>
                    <a:lnTo>
                      <a:pt x="3123" y="7524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Shape 295"/>
              <p:cNvSpPr/>
              <p:nvPr/>
            </p:nvSpPr>
            <p:spPr>
              <a:xfrm>
                <a:off x="1279253" y="3068394"/>
                <a:ext cx="168285" cy="3408094"/>
              </a:xfrm>
              <a:prstGeom prst="rect">
                <a:avLst/>
              </a:pr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Shape 296"/>
              <p:cNvSpPr/>
              <p:nvPr/>
            </p:nvSpPr>
            <p:spPr>
              <a:xfrm>
                <a:off x="1707681" y="518941"/>
                <a:ext cx="168285" cy="4135764"/>
              </a:xfrm>
              <a:prstGeom prst="rect">
                <a:avLst/>
              </a:pr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Shape 297"/>
              <p:cNvSpPr/>
              <p:nvPr/>
            </p:nvSpPr>
            <p:spPr>
              <a:xfrm>
                <a:off x="1707681" y="4658407"/>
                <a:ext cx="168285" cy="1818174"/>
              </a:xfrm>
              <a:prstGeom prst="rect">
                <a:avLst/>
              </a:pr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Shape 298"/>
              <p:cNvSpPr/>
              <p:nvPr/>
            </p:nvSpPr>
            <p:spPr>
              <a:xfrm>
                <a:off x="2133092" y="518941"/>
                <a:ext cx="168285" cy="4135764"/>
              </a:xfrm>
              <a:prstGeom prst="rect">
                <a:avLst/>
              </a:pr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Shape 299"/>
              <p:cNvSpPr/>
              <p:nvPr/>
            </p:nvSpPr>
            <p:spPr>
              <a:xfrm>
                <a:off x="2989950" y="3116667"/>
                <a:ext cx="168283" cy="3359824"/>
              </a:xfrm>
              <a:prstGeom prst="rect">
                <a:avLst/>
              </a:prstGeom>
              <a:solidFill>
                <a:srgbClr val="F8D44C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Shape 300"/>
              <p:cNvSpPr/>
              <p:nvPr/>
            </p:nvSpPr>
            <p:spPr>
              <a:xfrm>
                <a:off x="1707681" y="4359716"/>
                <a:ext cx="596705" cy="596705"/>
              </a:xfrm>
              <a:custGeom>
                <a:pathLst>
                  <a:path extrusionOk="0" h="21600" w="21600">
                    <a:moveTo>
                      <a:pt x="10800" y="21600"/>
                    </a:moveTo>
                    <a:lnTo>
                      <a:pt x="9666" y="21477"/>
                    </a:lnTo>
                    <a:lnTo>
                      <a:pt x="8655" y="21329"/>
                    </a:lnTo>
                    <a:lnTo>
                      <a:pt x="7545" y="21082"/>
                    </a:lnTo>
                    <a:lnTo>
                      <a:pt x="6534" y="20712"/>
                    </a:lnTo>
                    <a:lnTo>
                      <a:pt x="5647" y="20219"/>
                    </a:lnTo>
                    <a:lnTo>
                      <a:pt x="4759" y="19701"/>
                    </a:lnTo>
                    <a:lnTo>
                      <a:pt x="3896" y="19085"/>
                    </a:lnTo>
                    <a:lnTo>
                      <a:pt x="3132" y="18444"/>
                    </a:lnTo>
                    <a:lnTo>
                      <a:pt x="2515" y="17704"/>
                    </a:lnTo>
                    <a:lnTo>
                      <a:pt x="1874" y="16841"/>
                    </a:lnTo>
                    <a:lnTo>
                      <a:pt x="1233" y="15953"/>
                    </a:lnTo>
                    <a:lnTo>
                      <a:pt x="863" y="14942"/>
                    </a:lnTo>
                    <a:lnTo>
                      <a:pt x="493" y="14055"/>
                    </a:lnTo>
                    <a:lnTo>
                      <a:pt x="247" y="12945"/>
                    </a:lnTo>
                    <a:lnTo>
                      <a:pt x="0" y="11934"/>
                    </a:lnTo>
                    <a:lnTo>
                      <a:pt x="0" y="9666"/>
                    </a:lnTo>
                    <a:lnTo>
                      <a:pt x="247" y="8655"/>
                    </a:lnTo>
                    <a:lnTo>
                      <a:pt x="493" y="7668"/>
                    </a:lnTo>
                    <a:lnTo>
                      <a:pt x="1233" y="5647"/>
                    </a:lnTo>
                    <a:lnTo>
                      <a:pt x="1874" y="4784"/>
                    </a:lnTo>
                    <a:lnTo>
                      <a:pt x="2515" y="3896"/>
                    </a:lnTo>
                    <a:lnTo>
                      <a:pt x="3132" y="3156"/>
                    </a:lnTo>
                    <a:lnTo>
                      <a:pt x="3896" y="2515"/>
                    </a:lnTo>
                    <a:lnTo>
                      <a:pt x="4759" y="1899"/>
                    </a:lnTo>
                    <a:lnTo>
                      <a:pt x="5647" y="1381"/>
                    </a:lnTo>
                    <a:lnTo>
                      <a:pt x="6534" y="888"/>
                    </a:lnTo>
                    <a:lnTo>
                      <a:pt x="7545" y="518"/>
                    </a:lnTo>
                    <a:lnTo>
                      <a:pt x="8655" y="271"/>
                    </a:lnTo>
                    <a:lnTo>
                      <a:pt x="9666" y="123"/>
                    </a:lnTo>
                    <a:lnTo>
                      <a:pt x="10800" y="0"/>
                    </a:lnTo>
                    <a:lnTo>
                      <a:pt x="11811" y="123"/>
                    </a:lnTo>
                    <a:lnTo>
                      <a:pt x="12921" y="271"/>
                    </a:lnTo>
                    <a:lnTo>
                      <a:pt x="13932" y="518"/>
                    </a:lnTo>
                    <a:lnTo>
                      <a:pt x="14942" y="888"/>
                    </a:lnTo>
                    <a:lnTo>
                      <a:pt x="15805" y="1258"/>
                    </a:lnTo>
                    <a:lnTo>
                      <a:pt x="16693" y="1899"/>
                    </a:lnTo>
                    <a:lnTo>
                      <a:pt x="17581" y="2515"/>
                    </a:lnTo>
                    <a:lnTo>
                      <a:pt x="18444" y="3156"/>
                    </a:lnTo>
                    <a:lnTo>
                      <a:pt x="19085" y="4019"/>
                    </a:lnTo>
                    <a:lnTo>
                      <a:pt x="19701" y="4907"/>
                    </a:lnTo>
                    <a:lnTo>
                      <a:pt x="20342" y="5770"/>
                    </a:lnTo>
                    <a:lnTo>
                      <a:pt x="20712" y="6658"/>
                    </a:lnTo>
                    <a:lnTo>
                      <a:pt x="21082" y="7668"/>
                    </a:lnTo>
                    <a:lnTo>
                      <a:pt x="21329" y="8655"/>
                    </a:lnTo>
                    <a:lnTo>
                      <a:pt x="21477" y="9789"/>
                    </a:lnTo>
                    <a:lnTo>
                      <a:pt x="21600" y="10800"/>
                    </a:lnTo>
                    <a:lnTo>
                      <a:pt x="21477" y="11934"/>
                    </a:lnTo>
                    <a:lnTo>
                      <a:pt x="21329" y="12945"/>
                    </a:lnTo>
                    <a:lnTo>
                      <a:pt x="21082" y="13932"/>
                    </a:lnTo>
                    <a:lnTo>
                      <a:pt x="20712" y="14942"/>
                    </a:lnTo>
                    <a:lnTo>
                      <a:pt x="20342" y="15830"/>
                    </a:lnTo>
                    <a:lnTo>
                      <a:pt x="19701" y="16841"/>
                    </a:lnTo>
                    <a:lnTo>
                      <a:pt x="19085" y="17581"/>
                    </a:lnTo>
                    <a:lnTo>
                      <a:pt x="18444" y="18444"/>
                    </a:lnTo>
                    <a:lnTo>
                      <a:pt x="17581" y="19085"/>
                    </a:lnTo>
                    <a:lnTo>
                      <a:pt x="16693" y="19701"/>
                    </a:lnTo>
                    <a:lnTo>
                      <a:pt x="15805" y="20342"/>
                    </a:lnTo>
                    <a:lnTo>
                      <a:pt x="14942" y="20712"/>
                    </a:lnTo>
                    <a:lnTo>
                      <a:pt x="13932" y="21082"/>
                    </a:lnTo>
                    <a:lnTo>
                      <a:pt x="12921" y="21329"/>
                    </a:lnTo>
                    <a:lnTo>
                      <a:pt x="11811" y="21477"/>
                    </a:lnTo>
                    <a:lnTo>
                      <a:pt x="10800" y="21600"/>
                    </a:lnTo>
                    <a:close/>
                    <a:moveTo>
                      <a:pt x="10800" y="6164"/>
                    </a:moveTo>
                    <a:lnTo>
                      <a:pt x="9789" y="6288"/>
                    </a:lnTo>
                    <a:lnTo>
                      <a:pt x="8926" y="6534"/>
                    </a:lnTo>
                    <a:lnTo>
                      <a:pt x="8162" y="7027"/>
                    </a:lnTo>
                    <a:lnTo>
                      <a:pt x="7545" y="7545"/>
                    </a:lnTo>
                    <a:lnTo>
                      <a:pt x="6904" y="8285"/>
                    </a:lnTo>
                    <a:lnTo>
                      <a:pt x="6534" y="9049"/>
                    </a:lnTo>
                    <a:lnTo>
                      <a:pt x="6263" y="9912"/>
                    </a:lnTo>
                    <a:lnTo>
                      <a:pt x="6164" y="10800"/>
                    </a:lnTo>
                    <a:lnTo>
                      <a:pt x="6263" y="11688"/>
                    </a:lnTo>
                    <a:lnTo>
                      <a:pt x="6534" y="12575"/>
                    </a:lnTo>
                    <a:lnTo>
                      <a:pt x="6904" y="13438"/>
                    </a:lnTo>
                    <a:lnTo>
                      <a:pt x="7545" y="14055"/>
                    </a:lnTo>
                    <a:lnTo>
                      <a:pt x="8162" y="14696"/>
                    </a:lnTo>
                    <a:lnTo>
                      <a:pt x="8926" y="15066"/>
                    </a:lnTo>
                    <a:lnTo>
                      <a:pt x="9789" y="15312"/>
                    </a:lnTo>
                    <a:lnTo>
                      <a:pt x="10800" y="15436"/>
                    </a:lnTo>
                    <a:lnTo>
                      <a:pt x="11663" y="15312"/>
                    </a:lnTo>
                    <a:lnTo>
                      <a:pt x="12551" y="15066"/>
                    </a:lnTo>
                    <a:lnTo>
                      <a:pt x="13290" y="14696"/>
                    </a:lnTo>
                    <a:lnTo>
                      <a:pt x="14055" y="14055"/>
                    </a:lnTo>
                    <a:lnTo>
                      <a:pt x="14573" y="13315"/>
                    </a:lnTo>
                    <a:lnTo>
                      <a:pt x="15066" y="12575"/>
                    </a:lnTo>
                    <a:lnTo>
                      <a:pt x="15312" y="11688"/>
                    </a:lnTo>
                    <a:lnTo>
                      <a:pt x="15436" y="10800"/>
                    </a:lnTo>
                    <a:lnTo>
                      <a:pt x="15312" y="9912"/>
                    </a:lnTo>
                    <a:lnTo>
                      <a:pt x="15066" y="9049"/>
                    </a:lnTo>
                    <a:lnTo>
                      <a:pt x="14573" y="8285"/>
                    </a:lnTo>
                    <a:lnTo>
                      <a:pt x="14055" y="7545"/>
                    </a:lnTo>
                    <a:lnTo>
                      <a:pt x="13290" y="6929"/>
                    </a:lnTo>
                    <a:lnTo>
                      <a:pt x="12551" y="6534"/>
                    </a:lnTo>
                    <a:lnTo>
                      <a:pt x="11663" y="6288"/>
                    </a:lnTo>
                    <a:lnTo>
                      <a:pt x="10800" y="6164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Shape 301"/>
              <p:cNvSpPr/>
              <p:nvPr/>
            </p:nvSpPr>
            <p:spPr>
              <a:xfrm>
                <a:off x="425412" y="2989950"/>
                <a:ext cx="596705" cy="596705"/>
              </a:xfrm>
              <a:custGeom>
                <a:pathLst>
                  <a:path extrusionOk="0" h="21600" w="21600">
                    <a:moveTo>
                      <a:pt x="10812" y="21600"/>
                    </a:moveTo>
                    <a:lnTo>
                      <a:pt x="9677" y="21501"/>
                    </a:lnTo>
                    <a:lnTo>
                      <a:pt x="8665" y="21378"/>
                    </a:lnTo>
                    <a:lnTo>
                      <a:pt x="7529" y="21106"/>
                    </a:lnTo>
                    <a:lnTo>
                      <a:pt x="6640" y="20736"/>
                    </a:lnTo>
                    <a:lnTo>
                      <a:pt x="5653" y="20218"/>
                    </a:lnTo>
                    <a:lnTo>
                      <a:pt x="4764" y="19724"/>
                    </a:lnTo>
                    <a:lnTo>
                      <a:pt x="3876" y="19107"/>
                    </a:lnTo>
                    <a:lnTo>
                      <a:pt x="3135" y="18341"/>
                    </a:lnTo>
                    <a:lnTo>
                      <a:pt x="2493" y="17601"/>
                    </a:lnTo>
                    <a:lnTo>
                      <a:pt x="1876" y="16836"/>
                    </a:lnTo>
                    <a:lnTo>
                      <a:pt x="1234" y="15947"/>
                    </a:lnTo>
                    <a:lnTo>
                      <a:pt x="864" y="14960"/>
                    </a:lnTo>
                    <a:lnTo>
                      <a:pt x="494" y="13947"/>
                    </a:lnTo>
                    <a:lnTo>
                      <a:pt x="222" y="12960"/>
                    </a:lnTo>
                    <a:lnTo>
                      <a:pt x="123" y="11948"/>
                    </a:lnTo>
                    <a:lnTo>
                      <a:pt x="0" y="10812"/>
                    </a:lnTo>
                    <a:lnTo>
                      <a:pt x="123" y="9677"/>
                    </a:lnTo>
                    <a:lnTo>
                      <a:pt x="222" y="8689"/>
                    </a:lnTo>
                    <a:lnTo>
                      <a:pt x="494" y="7529"/>
                    </a:lnTo>
                    <a:lnTo>
                      <a:pt x="864" y="6542"/>
                    </a:lnTo>
                    <a:lnTo>
                      <a:pt x="1234" y="5653"/>
                    </a:lnTo>
                    <a:lnTo>
                      <a:pt x="1876" y="4789"/>
                    </a:lnTo>
                    <a:lnTo>
                      <a:pt x="2493" y="3900"/>
                    </a:lnTo>
                    <a:lnTo>
                      <a:pt x="3135" y="3160"/>
                    </a:lnTo>
                    <a:lnTo>
                      <a:pt x="3876" y="2518"/>
                    </a:lnTo>
                    <a:lnTo>
                      <a:pt x="4764" y="1876"/>
                    </a:lnTo>
                    <a:lnTo>
                      <a:pt x="5653" y="1259"/>
                    </a:lnTo>
                    <a:lnTo>
                      <a:pt x="6640" y="889"/>
                    </a:lnTo>
                    <a:lnTo>
                      <a:pt x="7529" y="494"/>
                    </a:lnTo>
                    <a:lnTo>
                      <a:pt x="8665" y="272"/>
                    </a:lnTo>
                    <a:lnTo>
                      <a:pt x="9677" y="0"/>
                    </a:lnTo>
                    <a:lnTo>
                      <a:pt x="11923" y="0"/>
                    </a:lnTo>
                    <a:lnTo>
                      <a:pt x="12935" y="272"/>
                    </a:lnTo>
                    <a:lnTo>
                      <a:pt x="13947" y="494"/>
                    </a:lnTo>
                    <a:lnTo>
                      <a:pt x="14960" y="889"/>
                    </a:lnTo>
                    <a:lnTo>
                      <a:pt x="15947" y="1259"/>
                    </a:lnTo>
                    <a:lnTo>
                      <a:pt x="16836" y="1876"/>
                    </a:lnTo>
                    <a:lnTo>
                      <a:pt x="17724" y="2518"/>
                    </a:lnTo>
                    <a:lnTo>
                      <a:pt x="18465" y="3160"/>
                    </a:lnTo>
                    <a:lnTo>
                      <a:pt x="19107" y="3900"/>
                    </a:lnTo>
                    <a:lnTo>
                      <a:pt x="19724" y="4789"/>
                    </a:lnTo>
                    <a:lnTo>
                      <a:pt x="20218" y="5653"/>
                    </a:lnTo>
                    <a:lnTo>
                      <a:pt x="20736" y="6542"/>
                    </a:lnTo>
                    <a:lnTo>
                      <a:pt x="21106" y="7529"/>
                    </a:lnTo>
                    <a:lnTo>
                      <a:pt x="21378" y="8541"/>
                    </a:lnTo>
                    <a:lnTo>
                      <a:pt x="21477" y="9677"/>
                    </a:lnTo>
                    <a:lnTo>
                      <a:pt x="21600" y="10812"/>
                    </a:lnTo>
                    <a:lnTo>
                      <a:pt x="21477" y="11948"/>
                    </a:lnTo>
                    <a:lnTo>
                      <a:pt x="21378" y="12960"/>
                    </a:lnTo>
                    <a:lnTo>
                      <a:pt x="21106" y="13947"/>
                    </a:lnTo>
                    <a:lnTo>
                      <a:pt x="20736" y="14960"/>
                    </a:lnTo>
                    <a:lnTo>
                      <a:pt x="20218" y="15947"/>
                    </a:lnTo>
                    <a:lnTo>
                      <a:pt x="19724" y="16836"/>
                    </a:lnTo>
                    <a:lnTo>
                      <a:pt x="19107" y="17601"/>
                    </a:lnTo>
                    <a:lnTo>
                      <a:pt x="18465" y="18341"/>
                    </a:lnTo>
                    <a:lnTo>
                      <a:pt x="17724" y="19107"/>
                    </a:lnTo>
                    <a:lnTo>
                      <a:pt x="16836" y="19724"/>
                    </a:lnTo>
                    <a:lnTo>
                      <a:pt x="15947" y="20218"/>
                    </a:lnTo>
                    <a:lnTo>
                      <a:pt x="14960" y="20736"/>
                    </a:lnTo>
                    <a:lnTo>
                      <a:pt x="13947" y="21106"/>
                    </a:lnTo>
                    <a:lnTo>
                      <a:pt x="12935" y="21378"/>
                    </a:lnTo>
                    <a:lnTo>
                      <a:pt x="11923" y="21501"/>
                    </a:lnTo>
                    <a:lnTo>
                      <a:pt x="10812" y="21600"/>
                    </a:lnTo>
                    <a:close/>
                    <a:moveTo>
                      <a:pt x="10812" y="6147"/>
                    </a:moveTo>
                    <a:lnTo>
                      <a:pt x="9924" y="6295"/>
                    </a:lnTo>
                    <a:lnTo>
                      <a:pt x="9035" y="6542"/>
                    </a:lnTo>
                    <a:lnTo>
                      <a:pt x="8146" y="6912"/>
                    </a:lnTo>
                    <a:lnTo>
                      <a:pt x="7529" y="7529"/>
                    </a:lnTo>
                    <a:lnTo>
                      <a:pt x="6912" y="8171"/>
                    </a:lnTo>
                    <a:lnTo>
                      <a:pt x="6542" y="9060"/>
                    </a:lnTo>
                    <a:lnTo>
                      <a:pt x="6270" y="9800"/>
                    </a:lnTo>
                    <a:lnTo>
                      <a:pt x="6147" y="10812"/>
                    </a:lnTo>
                    <a:lnTo>
                      <a:pt x="6270" y="11676"/>
                    </a:lnTo>
                    <a:lnTo>
                      <a:pt x="6542" y="12565"/>
                    </a:lnTo>
                    <a:lnTo>
                      <a:pt x="6912" y="13330"/>
                    </a:lnTo>
                    <a:lnTo>
                      <a:pt x="7529" y="14071"/>
                    </a:lnTo>
                    <a:lnTo>
                      <a:pt x="8146" y="14565"/>
                    </a:lnTo>
                    <a:lnTo>
                      <a:pt x="9035" y="15083"/>
                    </a:lnTo>
                    <a:lnTo>
                      <a:pt x="9924" y="15330"/>
                    </a:lnTo>
                    <a:lnTo>
                      <a:pt x="10812" y="15453"/>
                    </a:lnTo>
                    <a:lnTo>
                      <a:pt x="11676" y="15330"/>
                    </a:lnTo>
                    <a:lnTo>
                      <a:pt x="12565" y="15083"/>
                    </a:lnTo>
                    <a:lnTo>
                      <a:pt x="13306" y="14565"/>
                    </a:lnTo>
                    <a:lnTo>
                      <a:pt x="14071" y="14071"/>
                    </a:lnTo>
                    <a:lnTo>
                      <a:pt x="14565" y="13330"/>
                    </a:lnTo>
                    <a:lnTo>
                      <a:pt x="15058" y="12565"/>
                    </a:lnTo>
                    <a:lnTo>
                      <a:pt x="15330" y="11676"/>
                    </a:lnTo>
                    <a:lnTo>
                      <a:pt x="15453" y="10812"/>
                    </a:lnTo>
                    <a:lnTo>
                      <a:pt x="15330" y="9800"/>
                    </a:lnTo>
                    <a:lnTo>
                      <a:pt x="15058" y="8912"/>
                    </a:lnTo>
                    <a:lnTo>
                      <a:pt x="14565" y="8171"/>
                    </a:lnTo>
                    <a:lnTo>
                      <a:pt x="14071" y="7529"/>
                    </a:lnTo>
                    <a:lnTo>
                      <a:pt x="13306" y="6912"/>
                    </a:lnTo>
                    <a:lnTo>
                      <a:pt x="12565" y="6542"/>
                    </a:lnTo>
                    <a:lnTo>
                      <a:pt x="11676" y="6295"/>
                    </a:lnTo>
                    <a:lnTo>
                      <a:pt x="10812" y="6147"/>
                    </a:lnTo>
                    <a:close/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Shape 302"/>
              <p:cNvSpPr/>
              <p:nvPr/>
            </p:nvSpPr>
            <p:spPr>
              <a:xfrm>
                <a:off x="425412" y="3288644"/>
                <a:ext cx="168283" cy="1366066"/>
              </a:xfrm>
              <a:prstGeom prst="rect">
                <a:avLst/>
              </a:pr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Shape 303"/>
              <p:cNvSpPr/>
              <p:nvPr/>
            </p:nvSpPr>
            <p:spPr>
              <a:xfrm>
                <a:off x="853840" y="3251200"/>
                <a:ext cx="168283" cy="3225291"/>
              </a:xfrm>
              <a:prstGeom prst="rect">
                <a:avLst/>
              </a:pr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Shape 304"/>
              <p:cNvSpPr/>
              <p:nvPr/>
            </p:nvSpPr>
            <p:spPr>
              <a:xfrm>
                <a:off x="2561522" y="3539062"/>
                <a:ext cx="168283" cy="1918196"/>
              </a:xfrm>
              <a:custGeom>
                <a:pathLst>
                  <a:path extrusionOk="0" h="21600" w="21600">
                    <a:moveTo>
                      <a:pt x="21600" y="21600"/>
                    </a:moveTo>
                    <a:lnTo>
                      <a:pt x="21166" y="21123"/>
                    </a:lnTo>
                    <a:lnTo>
                      <a:pt x="19431" y="20693"/>
                    </a:lnTo>
                    <a:lnTo>
                      <a:pt x="17610" y="20270"/>
                    </a:lnTo>
                    <a:lnTo>
                      <a:pt x="15007" y="19878"/>
                    </a:lnTo>
                    <a:lnTo>
                      <a:pt x="11884" y="19525"/>
                    </a:lnTo>
                    <a:lnTo>
                      <a:pt x="8328" y="19209"/>
                    </a:lnTo>
                    <a:lnTo>
                      <a:pt x="4337" y="18979"/>
                    </a:lnTo>
                    <a:lnTo>
                      <a:pt x="0" y="18740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21600"/>
                    </a:lnTo>
                  </a:path>
                </a:pathLst>
              </a:custGeom>
              <a:solidFill>
                <a:srgbClr val="F8D44C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Shape 305"/>
              <p:cNvSpPr/>
              <p:nvPr/>
            </p:nvSpPr>
            <p:spPr>
              <a:xfrm>
                <a:off x="2561522" y="4352958"/>
                <a:ext cx="168283" cy="2123360"/>
              </a:xfrm>
              <a:custGeom>
                <a:pathLst>
                  <a:path extrusionOk="0" h="21600" w="21600">
                    <a:moveTo>
                      <a:pt x="0" y="2549"/>
                    </a:moveTo>
                    <a:lnTo>
                      <a:pt x="4337" y="2368"/>
                    </a:lnTo>
                    <a:lnTo>
                      <a:pt x="8328" y="2125"/>
                    </a:lnTo>
                    <a:lnTo>
                      <a:pt x="11884" y="1841"/>
                    </a:lnTo>
                    <a:lnTo>
                      <a:pt x="15007" y="1528"/>
                    </a:lnTo>
                    <a:lnTo>
                      <a:pt x="17610" y="1167"/>
                    </a:lnTo>
                    <a:lnTo>
                      <a:pt x="19431" y="813"/>
                    </a:lnTo>
                    <a:lnTo>
                      <a:pt x="21166" y="389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2549"/>
                    </a:lnTo>
                  </a:path>
                </a:pathLst>
              </a:custGeom>
              <a:solidFill>
                <a:srgbClr val="F8D44C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Shape 306"/>
              <p:cNvSpPr/>
              <p:nvPr/>
            </p:nvSpPr>
            <p:spPr>
              <a:xfrm>
                <a:off x="2133092" y="4665135"/>
                <a:ext cx="168285" cy="1845309"/>
              </a:xfrm>
              <a:custGeom>
                <a:pathLst>
                  <a:path extrusionOk="0" h="21600" w="21600">
                    <a:moveTo>
                      <a:pt x="432" y="5983"/>
                    </a:moveTo>
                    <a:lnTo>
                      <a:pt x="432" y="6287"/>
                    </a:lnTo>
                    <a:lnTo>
                      <a:pt x="1728" y="6591"/>
                    </a:lnTo>
                    <a:lnTo>
                      <a:pt x="3542" y="6870"/>
                    </a:lnTo>
                    <a:lnTo>
                      <a:pt x="6134" y="7149"/>
                    </a:lnTo>
                    <a:lnTo>
                      <a:pt x="9245" y="7378"/>
                    </a:lnTo>
                    <a:lnTo>
                      <a:pt x="13219" y="7607"/>
                    </a:lnTo>
                    <a:lnTo>
                      <a:pt x="17194" y="7786"/>
                    </a:lnTo>
                    <a:lnTo>
                      <a:pt x="21600" y="793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4005"/>
                    </a:lnTo>
                    <a:lnTo>
                      <a:pt x="17194" y="4160"/>
                    </a:lnTo>
                    <a:lnTo>
                      <a:pt x="13219" y="4334"/>
                    </a:lnTo>
                    <a:lnTo>
                      <a:pt x="9245" y="4563"/>
                    </a:lnTo>
                    <a:lnTo>
                      <a:pt x="6134" y="4792"/>
                    </a:lnTo>
                    <a:lnTo>
                      <a:pt x="3542" y="5071"/>
                    </a:lnTo>
                    <a:lnTo>
                      <a:pt x="1728" y="5350"/>
                    </a:lnTo>
                    <a:lnTo>
                      <a:pt x="432" y="5654"/>
                    </a:lnTo>
                    <a:lnTo>
                      <a:pt x="432" y="5983"/>
                    </a:lnTo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Shape 307"/>
              <p:cNvSpPr/>
              <p:nvPr/>
            </p:nvSpPr>
            <p:spPr>
              <a:xfrm>
                <a:off x="2305066" y="4875567"/>
                <a:ext cx="255777" cy="593689"/>
              </a:xfrm>
              <a:custGeom>
                <a:pathLst>
                  <a:path extrusionOk="0" h="21600" w="21600">
                    <a:moveTo>
                      <a:pt x="10771" y="6200"/>
                    </a:moveTo>
                    <a:lnTo>
                      <a:pt x="8709" y="6324"/>
                    </a:lnTo>
                    <a:lnTo>
                      <a:pt x="6703" y="6572"/>
                    </a:lnTo>
                    <a:lnTo>
                      <a:pt x="4927" y="6944"/>
                    </a:lnTo>
                    <a:lnTo>
                      <a:pt x="3208" y="7589"/>
                    </a:lnTo>
                    <a:lnTo>
                      <a:pt x="2005" y="8208"/>
                    </a:lnTo>
                    <a:lnTo>
                      <a:pt x="1146" y="8977"/>
                    </a:lnTo>
                    <a:lnTo>
                      <a:pt x="286" y="9870"/>
                    </a:lnTo>
                    <a:lnTo>
                      <a:pt x="286" y="11755"/>
                    </a:lnTo>
                    <a:lnTo>
                      <a:pt x="1146" y="12623"/>
                    </a:lnTo>
                    <a:lnTo>
                      <a:pt x="2005" y="13392"/>
                    </a:lnTo>
                    <a:lnTo>
                      <a:pt x="3208" y="14160"/>
                    </a:lnTo>
                    <a:lnTo>
                      <a:pt x="4927" y="14656"/>
                    </a:lnTo>
                    <a:lnTo>
                      <a:pt x="6703" y="15152"/>
                    </a:lnTo>
                    <a:lnTo>
                      <a:pt x="8709" y="15400"/>
                    </a:lnTo>
                    <a:lnTo>
                      <a:pt x="13120" y="15400"/>
                    </a:lnTo>
                    <a:lnTo>
                      <a:pt x="14839" y="15152"/>
                    </a:lnTo>
                    <a:lnTo>
                      <a:pt x="16615" y="14780"/>
                    </a:lnTo>
                    <a:lnTo>
                      <a:pt x="18392" y="14160"/>
                    </a:lnTo>
                    <a:lnTo>
                      <a:pt x="19537" y="13515"/>
                    </a:lnTo>
                    <a:lnTo>
                      <a:pt x="20397" y="12871"/>
                    </a:lnTo>
                    <a:lnTo>
                      <a:pt x="21256" y="12003"/>
                    </a:lnTo>
                    <a:lnTo>
                      <a:pt x="21600" y="11110"/>
                    </a:lnTo>
                    <a:lnTo>
                      <a:pt x="21600" y="20583"/>
                    </a:lnTo>
                    <a:lnTo>
                      <a:pt x="18907" y="21079"/>
                    </a:lnTo>
                    <a:lnTo>
                      <a:pt x="16329" y="21327"/>
                    </a:lnTo>
                    <a:lnTo>
                      <a:pt x="13693" y="21600"/>
                    </a:lnTo>
                    <a:lnTo>
                      <a:pt x="8136" y="21600"/>
                    </a:lnTo>
                    <a:lnTo>
                      <a:pt x="5214" y="21327"/>
                    </a:lnTo>
                    <a:lnTo>
                      <a:pt x="2578" y="21079"/>
                    </a:lnTo>
                    <a:lnTo>
                      <a:pt x="0" y="20583"/>
                    </a:lnTo>
                    <a:lnTo>
                      <a:pt x="0" y="1017"/>
                    </a:lnTo>
                    <a:lnTo>
                      <a:pt x="2578" y="645"/>
                    </a:lnTo>
                    <a:lnTo>
                      <a:pt x="5214" y="273"/>
                    </a:lnTo>
                    <a:lnTo>
                      <a:pt x="8136" y="0"/>
                    </a:lnTo>
                    <a:lnTo>
                      <a:pt x="13693" y="0"/>
                    </a:lnTo>
                    <a:lnTo>
                      <a:pt x="16329" y="273"/>
                    </a:lnTo>
                    <a:lnTo>
                      <a:pt x="18907" y="645"/>
                    </a:lnTo>
                    <a:lnTo>
                      <a:pt x="21600" y="1017"/>
                    </a:lnTo>
                    <a:lnTo>
                      <a:pt x="21600" y="10490"/>
                    </a:lnTo>
                    <a:lnTo>
                      <a:pt x="21256" y="9597"/>
                    </a:lnTo>
                    <a:lnTo>
                      <a:pt x="20397" y="8853"/>
                    </a:lnTo>
                    <a:lnTo>
                      <a:pt x="19537" y="8085"/>
                    </a:lnTo>
                    <a:lnTo>
                      <a:pt x="18392" y="7465"/>
                    </a:lnTo>
                    <a:lnTo>
                      <a:pt x="16615" y="6944"/>
                    </a:lnTo>
                    <a:lnTo>
                      <a:pt x="14839" y="6572"/>
                    </a:lnTo>
                    <a:lnTo>
                      <a:pt x="13120" y="6324"/>
                    </a:lnTo>
                    <a:lnTo>
                      <a:pt x="10771" y="6200"/>
                    </a:lnTo>
                  </a:path>
                </a:pathLst>
              </a:custGeom>
              <a:solidFill>
                <a:srgbClr val="65CBC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Shape 308"/>
              <p:cNvSpPr/>
              <p:nvPr/>
            </p:nvSpPr>
            <p:spPr>
              <a:xfrm>
                <a:off x="2136109" y="4902719"/>
                <a:ext cx="165267" cy="536364"/>
              </a:xfrm>
              <a:custGeom>
                <a:pathLst>
                  <a:path extrusionOk="0" h="21600" w="21600">
                    <a:moveTo>
                      <a:pt x="0" y="10868"/>
                    </a:moveTo>
                    <a:lnTo>
                      <a:pt x="0" y="9062"/>
                    </a:lnTo>
                    <a:lnTo>
                      <a:pt x="1322" y="7392"/>
                    </a:lnTo>
                    <a:lnTo>
                      <a:pt x="3174" y="5859"/>
                    </a:lnTo>
                    <a:lnTo>
                      <a:pt x="5819" y="4325"/>
                    </a:lnTo>
                    <a:lnTo>
                      <a:pt x="8993" y="3066"/>
                    </a:lnTo>
                    <a:lnTo>
                      <a:pt x="13048" y="1807"/>
                    </a:lnTo>
                    <a:lnTo>
                      <a:pt x="17104" y="849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7104" y="20779"/>
                    </a:lnTo>
                    <a:lnTo>
                      <a:pt x="13048" y="19793"/>
                    </a:lnTo>
                    <a:lnTo>
                      <a:pt x="8993" y="18534"/>
                    </a:lnTo>
                    <a:lnTo>
                      <a:pt x="5819" y="17275"/>
                    </a:lnTo>
                    <a:lnTo>
                      <a:pt x="3174" y="15741"/>
                    </a:lnTo>
                    <a:lnTo>
                      <a:pt x="1322" y="14208"/>
                    </a:lnTo>
                    <a:lnTo>
                      <a:pt x="0" y="12538"/>
                    </a:lnTo>
                    <a:lnTo>
                      <a:pt x="0" y="10868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Shape 309"/>
              <p:cNvSpPr/>
              <p:nvPr/>
            </p:nvSpPr>
            <p:spPr>
              <a:xfrm>
                <a:off x="2561522" y="4902719"/>
                <a:ext cx="168283" cy="536364"/>
              </a:xfrm>
              <a:custGeom>
                <a:pathLst>
                  <a:path extrusionOk="0" h="21600" w="21600">
                    <a:moveTo>
                      <a:pt x="21600" y="11553"/>
                    </a:moveTo>
                    <a:lnTo>
                      <a:pt x="21166" y="13086"/>
                    </a:lnTo>
                    <a:lnTo>
                      <a:pt x="19431" y="14756"/>
                    </a:lnTo>
                    <a:lnTo>
                      <a:pt x="17610" y="16152"/>
                    </a:lnTo>
                    <a:lnTo>
                      <a:pt x="15007" y="17576"/>
                    </a:lnTo>
                    <a:lnTo>
                      <a:pt x="11884" y="18808"/>
                    </a:lnTo>
                    <a:lnTo>
                      <a:pt x="8328" y="19930"/>
                    </a:lnTo>
                    <a:lnTo>
                      <a:pt x="4337" y="20888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337" y="849"/>
                    </a:lnTo>
                    <a:lnTo>
                      <a:pt x="8328" y="1670"/>
                    </a:lnTo>
                    <a:lnTo>
                      <a:pt x="11884" y="2792"/>
                    </a:lnTo>
                    <a:lnTo>
                      <a:pt x="15007" y="4052"/>
                    </a:lnTo>
                    <a:lnTo>
                      <a:pt x="17610" y="5448"/>
                    </a:lnTo>
                    <a:lnTo>
                      <a:pt x="19431" y="6954"/>
                    </a:lnTo>
                    <a:lnTo>
                      <a:pt x="21166" y="8487"/>
                    </a:lnTo>
                    <a:lnTo>
                      <a:pt x="21600" y="10184"/>
                    </a:lnTo>
                    <a:lnTo>
                      <a:pt x="21600" y="11553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Shape 310"/>
              <p:cNvSpPr/>
              <p:nvPr/>
            </p:nvSpPr>
            <p:spPr>
              <a:xfrm>
                <a:off x="1707681" y="4389887"/>
                <a:ext cx="168285" cy="533348"/>
              </a:xfrm>
              <a:custGeom>
                <a:pathLst>
                  <a:path extrusionOk="0" h="21600" w="21600">
                    <a:moveTo>
                      <a:pt x="0" y="10800"/>
                    </a:moveTo>
                    <a:lnTo>
                      <a:pt x="432" y="8982"/>
                    </a:lnTo>
                    <a:lnTo>
                      <a:pt x="1296" y="7439"/>
                    </a:lnTo>
                    <a:lnTo>
                      <a:pt x="3542" y="5758"/>
                    </a:lnTo>
                    <a:lnTo>
                      <a:pt x="5702" y="4353"/>
                    </a:lnTo>
                    <a:lnTo>
                      <a:pt x="9245" y="2948"/>
                    </a:lnTo>
                    <a:lnTo>
                      <a:pt x="12701" y="1818"/>
                    </a:lnTo>
                    <a:lnTo>
                      <a:pt x="16675" y="854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6675" y="20746"/>
                    </a:lnTo>
                    <a:lnTo>
                      <a:pt x="12701" y="19782"/>
                    </a:lnTo>
                    <a:lnTo>
                      <a:pt x="9245" y="18652"/>
                    </a:lnTo>
                    <a:lnTo>
                      <a:pt x="5702" y="17247"/>
                    </a:lnTo>
                    <a:lnTo>
                      <a:pt x="3542" y="15842"/>
                    </a:lnTo>
                    <a:lnTo>
                      <a:pt x="1296" y="14299"/>
                    </a:lnTo>
                    <a:lnTo>
                      <a:pt x="432" y="12618"/>
                    </a:lnTo>
                    <a:lnTo>
                      <a:pt x="0" y="10800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Shape 311"/>
              <p:cNvSpPr/>
              <p:nvPr/>
            </p:nvSpPr>
            <p:spPr>
              <a:xfrm>
                <a:off x="2133092" y="4386869"/>
                <a:ext cx="168285" cy="539382"/>
              </a:xfrm>
              <a:custGeom>
                <a:pathLst>
                  <a:path extrusionOk="0" h="21600" w="21600">
                    <a:moveTo>
                      <a:pt x="21600" y="11480"/>
                    </a:moveTo>
                    <a:lnTo>
                      <a:pt x="21082" y="13167"/>
                    </a:lnTo>
                    <a:lnTo>
                      <a:pt x="19786" y="14663"/>
                    </a:lnTo>
                    <a:lnTo>
                      <a:pt x="17626" y="16186"/>
                    </a:lnTo>
                    <a:lnTo>
                      <a:pt x="14947" y="17465"/>
                    </a:lnTo>
                    <a:lnTo>
                      <a:pt x="11923" y="18689"/>
                    </a:lnTo>
                    <a:lnTo>
                      <a:pt x="8381" y="19805"/>
                    </a:lnTo>
                    <a:lnTo>
                      <a:pt x="4406" y="20757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406" y="843"/>
                    </a:lnTo>
                    <a:lnTo>
                      <a:pt x="8381" y="1795"/>
                    </a:lnTo>
                    <a:lnTo>
                      <a:pt x="11923" y="2911"/>
                    </a:lnTo>
                    <a:lnTo>
                      <a:pt x="14947" y="4162"/>
                    </a:lnTo>
                    <a:lnTo>
                      <a:pt x="17626" y="5414"/>
                    </a:lnTo>
                    <a:lnTo>
                      <a:pt x="19786" y="6937"/>
                    </a:lnTo>
                    <a:lnTo>
                      <a:pt x="21082" y="8433"/>
                    </a:lnTo>
                    <a:lnTo>
                      <a:pt x="21600" y="10120"/>
                    </a:lnTo>
                    <a:lnTo>
                      <a:pt x="21600" y="11480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Shape 312"/>
              <p:cNvSpPr/>
              <p:nvPr/>
            </p:nvSpPr>
            <p:spPr>
              <a:xfrm>
                <a:off x="425412" y="4389887"/>
                <a:ext cx="168283" cy="536364"/>
              </a:xfrm>
              <a:custGeom>
                <a:pathLst>
                  <a:path extrusionOk="0" h="21600" w="21600">
                    <a:moveTo>
                      <a:pt x="21600" y="11416"/>
                    </a:moveTo>
                    <a:lnTo>
                      <a:pt x="21166" y="13113"/>
                    </a:lnTo>
                    <a:lnTo>
                      <a:pt x="19865" y="14619"/>
                    </a:lnTo>
                    <a:lnTo>
                      <a:pt x="17610" y="16152"/>
                    </a:lnTo>
                    <a:lnTo>
                      <a:pt x="15007" y="17439"/>
                    </a:lnTo>
                    <a:lnTo>
                      <a:pt x="11884" y="18671"/>
                    </a:lnTo>
                    <a:lnTo>
                      <a:pt x="8328" y="19793"/>
                    </a:lnTo>
                    <a:lnTo>
                      <a:pt x="4337" y="20751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337" y="712"/>
                    </a:lnTo>
                    <a:lnTo>
                      <a:pt x="8328" y="1670"/>
                    </a:lnTo>
                    <a:lnTo>
                      <a:pt x="11884" y="2792"/>
                    </a:lnTo>
                    <a:lnTo>
                      <a:pt x="15007" y="4052"/>
                    </a:lnTo>
                    <a:lnTo>
                      <a:pt x="17610" y="5311"/>
                    </a:lnTo>
                    <a:lnTo>
                      <a:pt x="19865" y="6844"/>
                    </a:lnTo>
                    <a:lnTo>
                      <a:pt x="21166" y="8350"/>
                    </a:lnTo>
                    <a:lnTo>
                      <a:pt x="21600" y="10047"/>
                    </a:lnTo>
                    <a:lnTo>
                      <a:pt x="21600" y="11416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Shape 313"/>
              <p:cNvSpPr/>
              <p:nvPr/>
            </p:nvSpPr>
            <p:spPr>
              <a:xfrm>
                <a:off x="0" y="4655385"/>
                <a:ext cx="168285" cy="1821195"/>
              </a:xfrm>
              <a:prstGeom prst="rect">
                <a:avLst/>
              </a:prstGeom>
              <a:solidFill>
                <a:srgbClr val="65CBC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Shape 314"/>
              <p:cNvSpPr/>
              <p:nvPr/>
            </p:nvSpPr>
            <p:spPr>
              <a:xfrm>
                <a:off x="0" y="4368762"/>
                <a:ext cx="593689" cy="596705"/>
              </a:xfrm>
              <a:custGeom>
                <a:pathLst>
                  <a:path extrusionOk="0" h="21600" w="21600">
                    <a:moveTo>
                      <a:pt x="10738" y="21600"/>
                    </a:moveTo>
                    <a:lnTo>
                      <a:pt x="9721" y="21477"/>
                    </a:lnTo>
                    <a:lnTo>
                      <a:pt x="8580" y="21329"/>
                    </a:lnTo>
                    <a:lnTo>
                      <a:pt x="7589" y="21082"/>
                    </a:lnTo>
                    <a:lnTo>
                      <a:pt x="5555" y="20342"/>
                    </a:lnTo>
                    <a:lnTo>
                      <a:pt x="4687" y="19701"/>
                    </a:lnTo>
                    <a:lnTo>
                      <a:pt x="3918" y="19085"/>
                    </a:lnTo>
                    <a:lnTo>
                      <a:pt x="3149" y="18444"/>
                    </a:lnTo>
                    <a:lnTo>
                      <a:pt x="2406" y="17704"/>
                    </a:lnTo>
                    <a:lnTo>
                      <a:pt x="1761" y="16841"/>
                    </a:lnTo>
                    <a:lnTo>
                      <a:pt x="1265" y="15953"/>
                    </a:lnTo>
                    <a:lnTo>
                      <a:pt x="769" y="14942"/>
                    </a:lnTo>
                    <a:lnTo>
                      <a:pt x="372" y="14055"/>
                    </a:lnTo>
                    <a:lnTo>
                      <a:pt x="124" y="12945"/>
                    </a:lnTo>
                    <a:lnTo>
                      <a:pt x="0" y="11934"/>
                    </a:lnTo>
                    <a:lnTo>
                      <a:pt x="0" y="9666"/>
                    </a:lnTo>
                    <a:lnTo>
                      <a:pt x="124" y="8655"/>
                    </a:lnTo>
                    <a:lnTo>
                      <a:pt x="372" y="7668"/>
                    </a:lnTo>
                    <a:lnTo>
                      <a:pt x="769" y="6658"/>
                    </a:lnTo>
                    <a:lnTo>
                      <a:pt x="1265" y="5647"/>
                    </a:lnTo>
                    <a:lnTo>
                      <a:pt x="1761" y="4784"/>
                    </a:lnTo>
                    <a:lnTo>
                      <a:pt x="2406" y="3896"/>
                    </a:lnTo>
                    <a:lnTo>
                      <a:pt x="3149" y="3156"/>
                    </a:lnTo>
                    <a:lnTo>
                      <a:pt x="3918" y="2515"/>
                    </a:lnTo>
                    <a:lnTo>
                      <a:pt x="4687" y="1899"/>
                    </a:lnTo>
                    <a:lnTo>
                      <a:pt x="5555" y="1381"/>
                    </a:lnTo>
                    <a:lnTo>
                      <a:pt x="6572" y="888"/>
                    </a:lnTo>
                    <a:lnTo>
                      <a:pt x="7589" y="518"/>
                    </a:lnTo>
                    <a:lnTo>
                      <a:pt x="8580" y="271"/>
                    </a:lnTo>
                    <a:lnTo>
                      <a:pt x="9721" y="123"/>
                    </a:lnTo>
                    <a:lnTo>
                      <a:pt x="10738" y="0"/>
                    </a:lnTo>
                    <a:lnTo>
                      <a:pt x="11879" y="123"/>
                    </a:lnTo>
                    <a:lnTo>
                      <a:pt x="13020" y="271"/>
                    </a:lnTo>
                    <a:lnTo>
                      <a:pt x="14036" y="518"/>
                    </a:lnTo>
                    <a:lnTo>
                      <a:pt x="15028" y="888"/>
                    </a:lnTo>
                    <a:lnTo>
                      <a:pt x="15921" y="1381"/>
                    </a:lnTo>
                    <a:lnTo>
                      <a:pt x="16814" y="1899"/>
                    </a:lnTo>
                    <a:lnTo>
                      <a:pt x="17682" y="2515"/>
                    </a:lnTo>
                    <a:lnTo>
                      <a:pt x="18451" y="3156"/>
                    </a:lnTo>
                    <a:lnTo>
                      <a:pt x="19194" y="3896"/>
                    </a:lnTo>
                    <a:lnTo>
                      <a:pt x="19715" y="4784"/>
                    </a:lnTo>
                    <a:lnTo>
                      <a:pt x="20335" y="5647"/>
                    </a:lnTo>
                    <a:lnTo>
                      <a:pt x="20707" y="6658"/>
                    </a:lnTo>
                    <a:lnTo>
                      <a:pt x="21104" y="7668"/>
                    </a:lnTo>
                    <a:lnTo>
                      <a:pt x="21352" y="8655"/>
                    </a:lnTo>
                    <a:lnTo>
                      <a:pt x="21600" y="9666"/>
                    </a:lnTo>
                    <a:lnTo>
                      <a:pt x="21600" y="11934"/>
                    </a:lnTo>
                    <a:lnTo>
                      <a:pt x="21352" y="12945"/>
                    </a:lnTo>
                    <a:lnTo>
                      <a:pt x="21104" y="14055"/>
                    </a:lnTo>
                    <a:lnTo>
                      <a:pt x="20707" y="14942"/>
                    </a:lnTo>
                    <a:lnTo>
                      <a:pt x="20335" y="15953"/>
                    </a:lnTo>
                    <a:lnTo>
                      <a:pt x="19715" y="16841"/>
                    </a:lnTo>
                    <a:lnTo>
                      <a:pt x="19194" y="17704"/>
                    </a:lnTo>
                    <a:lnTo>
                      <a:pt x="18451" y="18444"/>
                    </a:lnTo>
                    <a:lnTo>
                      <a:pt x="17682" y="19085"/>
                    </a:lnTo>
                    <a:lnTo>
                      <a:pt x="16814" y="19701"/>
                    </a:lnTo>
                    <a:lnTo>
                      <a:pt x="15921" y="20342"/>
                    </a:lnTo>
                    <a:lnTo>
                      <a:pt x="15028" y="20712"/>
                    </a:lnTo>
                    <a:lnTo>
                      <a:pt x="14036" y="21082"/>
                    </a:lnTo>
                    <a:lnTo>
                      <a:pt x="13020" y="21329"/>
                    </a:lnTo>
                    <a:lnTo>
                      <a:pt x="11879" y="21477"/>
                    </a:lnTo>
                    <a:lnTo>
                      <a:pt x="10738" y="21600"/>
                    </a:lnTo>
                    <a:close/>
                    <a:moveTo>
                      <a:pt x="10738" y="6164"/>
                    </a:moveTo>
                    <a:lnTo>
                      <a:pt x="9870" y="6288"/>
                    </a:lnTo>
                    <a:lnTo>
                      <a:pt x="8977" y="6534"/>
                    </a:lnTo>
                    <a:lnTo>
                      <a:pt x="8208" y="7027"/>
                    </a:lnTo>
                    <a:lnTo>
                      <a:pt x="7465" y="7545"/>
                    </a:lnTo>
                    <a:lnTo>
                      <a:pt x="6944" y="8162"/>
                    </a:lnTo>
                    <a:lnTo>
                      <a:pt x="6448" y="9049"/>
                    </a:lnTo>
                    <a:lnTo>
                      <a:pt x="6200" y="9912"/>
                    </a:lnTo>
                    <a:lnTo>
                      <a:pt x="6200" y="11688"/>
                    </a:lnTo>
                    <a:lnTo>
                      <a:pt x="6448" y="12575"/>
                    </a:lnTo>
                    <a:lnTo>
                      <a:pt x="6944" y="13438"/>
                    </a:lnTo>
                    <a:lnTo>
                      <a:pt x="7465" y="14055"/>
                    </a:lnTo>
                    <a:lnTo>
                      <a:pt x="8208" y="14696"/>
                    </a:lnTo>
                    <a:lnTo>
                      <a:pt x="8977" y="15066"/>
                    </a:lnTo>
                    <a:lnTo>
                      <a:pt x="9870" y="15312"/>
                    </a:lnTo>
                    <a:lnTo>
                      <a:pt x="10738" y="15436"/>
                    </a:lnTo>
                    <a:lnTo>
                      <a:pt x="11755" y="15312"/>
                    </a:lnTo>
                    <a:lnTo>
                      <a:pt x="12648" y="15066"/>
                    </a:lnTo>
                    <a:lnTo>
                      <a:pt x="13392" y="14696"/>
                    </a:lnTo>
                    <a:lnTo>
                      <a:pt x="14656" y="13438"/>
                    </a:lnTo>
                    <a:lnTo>
                      <a:pt x="15028" y="12575"/>
                    </a:lnTo>
                    <a:lnTo>
                      <a:pt x="15276" y="11688"/>
                    </a:lnTo>
                    <a:lnTo>
                      <a:pt x="15425" y="10800"/>
                    </a:lnTo>
                    <a:lnTo>
                      <a:pt x="15276" y="9912"/>
                    </a:lnTo>
                    <a:lnTo>
                      <a:pt x="15028" y="9049"/>
                    </a:lnTo>
                    <a:lnTo>
                      <a:pt x="14656" y="8162"/>
                    </a:lnTo>
                    <a:lnTo>
                      <a:pt x="14036" y="7545"/>
                    </a:lnTo>
                    <a:lnTo>
                      <a:pt x="13392" y="7027"/>
                    </a:lnTo>
                    <a:lnTo>
                      <a:pt x="12648" y="6534"/>
                    </a:lnTo>
                    <a:lnTo>
                      <a:pt x="11755" y="6288"/>
                    </a:lnTo>
                    <a:lnTo>
                      <a:pt x="10738" y="6164"/>
                    </a:lnTo>
                    <a:close/>
                  </a:path>
                </a:pathLst>
              </a:custGeom>
              <a:solidFill>
                <a:srgbClr val="65CBC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Shape 315"/>
              <p:cNvSpPr/>
              <p:nvPr/>
            </p:nvSpPr>
            <p:spPr>
              <a:xfrm>
                <a:off x="425412" y="4383846"/>
                <a:ext cx="168283" cy="533348"/>
              </a:xfrm>
              <a:custGeom>
                <a:pathLst>
                  <a:path extrusionOk="0" h="21600" w="21600">
                    <a:moveTo>
                      <a:pt x="0" y="0"/>
                    </a:moveTo>
                    <a:lnTo>
                      <a:pt x="4858" y="716"/>
                    </a:lnTo>
                    <a:lnTo>
                      <a:pt x="8761" y="1846"/>
                    </a:lnTo>
                    <a:lnTo>
                      <a:pt x="12318" y="2976"/>
                    </a:lnTo>
                    <a:lnTo>
                      <a:pt x="15875" y="4353"/>
                    </a:lnTo>
                    <a:lnTo>
                      <a:pt x="18043" y="5758"/>
                    </a:lnTo>
                    <a:lnTo>
                      <a:pt x="20299" y="7301"/>
                    </a:lnTo>
                    <a:lnTo>
                      <a:pt x="21166" y="8982"/>
                    </a:lnTo>
                    <a:lnTo>
                      <a:pt x="21600" y="10828"/>
                    </a:lnTo>
                    <a:lnTo>
                      <a:pt x="21166" y="12618"/>
                    </a:lnTo>
                    <a:lnTo>
                      <a:pt x="20299" y="14299"/>
                    </a:lnTo>
                    <a:lnTo>
                      <a:pt x="18043" y="15842"/>
                    </a:lnTo>
                    <a:lnTo>
                      <a:pt x="15875" y="17274"/>
                    </a:lnTo>
                    <a:lnTo>
                      <a:pt x="12318" y="18680"/>
                    </a:lnTo>
                    <a:lnTo>
                      <a:pt x="8761" y="19782"/>
                    </a:lnTo>
                    <a:lnTo>
                      <a:pt x="4858" y="20773"/>
                    </a:lnTo>
                    <a:lnTo>
                      <a:pt x="0" y="2160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78D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8FCDD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16" name="Shape 316"/>
            <p:cNvSpPr/>
            <p:nvPr/>
          </p:nvSpPr>
          <p:spPr>
            <a:xfrm flipH="1">
              <a:off x="1708356" y="2433127"/>
              <a:ext cx="168284" cy="406633"/>
            </a:xfrm>
            <a:custGeom>
              <a:pathLst>
                <a:path extrusionOk="0" h="21600" w="21600">
                  <a:moveTo>
                    <a:pt x="3123" y="7524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3123" y="13932"/>
                  </a:lnTo>
                  <a:lnTo>
                    <a:pt x="1735" y="13176"/>
                  </a:lnTo>
                  <a:lnTo>
                    <a:pt x="867" y="12456"/>
                  </a:lnTo>
                  <a:lnTo>
                    <a:pt x="0" y="11556"/>
                  </a:lnTo>
                  <a:lnTo>
                    <a:pt x="0" y="9900"/>
                  </a:lnTo>
                  <a:lnTo>
                    <a:pt x="867" y="9144"/>
                  </a:lnTo>
                  <a:lnTo>
                    <a:pt x="1735" y="8244"/>
                  </a:lnTo>
                  <a:lnTo>
                    <a:pt x="3123" y="7524"/>
                  </a:lnTo>
                </a:path>
              </a:pathLst>
            </a:custGeom>
            <a:solidFill>
              <a:srgbClr val="0078D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3 BLUE">
    <p:bg>
      <p:bgPr>
        <a:solidFill>
          <a:srgbClr val="29A7DE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idx="1" type="body"/>
          </p:nvPr>
        </p:nvSpPr>
        <p:spPr>
          <a:xfrm>
            <a:off x="435702" y="5179917"/>
            <a:ext cx="7336697" cy="16780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indent="4572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2pPr>
            <a:lvl3pPr indent="9144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3pPr>
            <a:lvl4pPr indent="13716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4pPr>
            <a:lvl5pPr indent="18288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9" name="Shape 319"/>
          <p:cNvSpPr txBox="1"/>
          <p:nvPr>
            <p:ph type="title"/>
          </p:nvPr>
        </p:nvSpPr>
        <p:spPr>
          <a:xfrm>
            <a:off x="410300" y="986733"/>
            <a:ext cx="7362098" cy="41859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320" name="Shape 320"/>
          <p:cNvGrpSpPr/>
          <p:nvPr/>
        </p:nvGrpSpPr>
        <p:grpSpPr>
          <a:xfrm>
            <a:off x="528435" y="656873"/>
            <a:ext cx="1614660" cy="296782"/>
            <a:chOff x="0" y="0"/>
            <a:chExt cx="1614660" cy="296781"/>
          </a:xfrm>
        </p:grpSpPr>
        <p:sp>
          <p:nvSpPr>
            <p:cNvPr id="321" name="Shape 321"/>
            <p:cNvSpPr/>
            <p:nvPr/>
          </p:nvSpPr>
          <p:spPr>
            <a:xfrm>
              <a:off x="1222359" y="67426"/>
              <a:ext cx="132811" cy="22833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Shape 322"/>
            <p:cNvSpPr/>
            <p:nvPr/>
          </p:nvSpPr>
          <p:spPr>
            <a:xfrm>
              <a:off x="225776" y="0"/>
              <a:ext cx="59254" cy="295758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Shape 323"/>
            <p:cNvSpPr/>
            <p:nvPr/>
          </p:nvSpPr>
          <p:spPr>
            <a:xfrm>
              <a:off x="307505" y="61296"/>
              <a:ext cx="207898" cy="235482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Shape 324"/>
            <p:cNvSpPr/>
            <p:nvPr/>
          </p:nvSpPr>
          <p:spPr>
            <a:xfrm>
              <a:off x="0" y="61296"/>
              <a:ext cx="202790" cy="235482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Shape 325"/>
            <p:cNvSpPr/>
            <p:nvPr/>
          </p:nvSpPr>
          <p:spPr>
            <a:xfrm>
              <a:off x="538389" y="67426"/>
              <a:ext cx="196660" cy="229352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Shape 326"/>
            <p:cNvSpPr/>
            <p:nvPr/>
          </p:nvSpPr>
          <p:spPr>
            <a:xfrm>
              <a:off x="759058" y="0"/>
              <a:ext cx="210964" cy="296781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Shape 327"/>
            <p:cNvSpPr/>
            <p:nvPr/>
          </p:nvSpPr>
          <p:spPr>
            <a:xfrm>
              <a:off x="993008" y="61296"/>
              <a:ext cx="207898" cy="235482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Shape 328"/>
            <p:cNvSpPr/>
            <p:nvPr/>
          </p:nvSpPr>
          <p:spPr>
            <a:xfrm>
              <a:off x="1363854" y="61296"/>
              <a:ext cx="190530" cy="235482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Shape 329"/>
            <p:cNvSpPr/>
            <p:nvPr/>
          </p:nvSpPr>
          <p:spPr>
            <a:xfrm>
              <a:off x="1568687" y="62828"/>
              <a:ext cx="45972" cy="46995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0" name="Shape 330"/>
          <p:cNvGrpSpPr/>
          <p:nvPr/>
        </p:nvGrpSpPr>
        <p:grpSpPr>
          <a:xfrm>
            <a:off x="509985" y="6385627"/>
            <a:ext cx="1164828" cy="226842"/>
            <a:chOff x="0" y="0"/>
            <a:chExt cx="1164827" cy="226841"/>
          </a:xfrm>
        </p:grpSpPr>
        <p:sp>
          <p:nvSpPr>
            <p:cNvPr id="331" name="Shape 331"/>
            <p:cNvSpPr/>
            <p:nvPr/>
          </p:nvSpPr>
          <p:spPr>
            <a:xfrm>
              <a:off x="915366" y="51553"/>
              <a:ext cx="101021" cy="175286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Shape 332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Shape 333"/>
            <p:cNvSpPr/>
            <p:nvPr/>
          </p:nvSpPr>
          <p:spPr>
            <a:xfrm>
              <a:off x="230903" y="47429"/>
              <a:ext cx="154624" cy="179410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Shape 334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Shape 335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Shape 336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Shape 337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Shape 338"/>
            <p:cNvSpPr/>
            <p:nvPr/>
          </p:nvSpPr>
          <p:spPr>
            <a:xfrm>
              <a:off x="1022573" y="47429"/>
              <a:ext cx="142254" cy="179410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9" name="Shape 339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Shape 340"/>
          <p:cNvSpPr/>
          <p:nvPr/>
        </p:nvSpPr>
        <p:spPr>
          <a:xfrm>
            <a:off x="-1" y="6311900"/>
            <a:ext cx="12188826" cy="546099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1" name="Shape 341"/>
          <p:cNvGrpSpPr/>
          <p:nvPr/>
        </p:nvGrpSpPr>
        <p:grpSpPr>
          <a:xfrm>
            <a:off x="8737600" y="380998"/>
            <a:ext cx="3158236" cy="6510445"/>
            <a:chOff x="0" y="0"/>
            <a:chExt cx="3158234" cy="6510444"/>
          </a:xfrm>
        </p:grpSpPr>
        <p:grpSp>
          <p:nvGrpSpPr>
            <p:cNvPr id="342" name="Shape 342"/>
            <p:cNvGrpSpPr/>
            <p:nvPr/>
          </p:nvGrpSpPr>
          <p:grpSpPr>
            <a:xfrm>
              <a:off x="0" y="0"/>
              <a:ext cx="3158234" cy="6510444"/>
              <a:chOff x="0" y="0"/>
              <a:chExt cx="3158233" cy="6510444"/>
            </a:xfrm>
          </p:grpSpPr>
          <p:sp>
            <p:nvSpPr>
              <p:cNvPr id="343" name="Shape 343"/>
              <p:cNvSpPr/>
              <p:nvPr/>
            </p:nvSpPr>
            <p:spPr>
              <a:xfrm>
                <a:off x="1713714" y="0"/>
                <a:ext cx="593689" cy="602738"/>
              </a:xfrm>
              <a:custGeom>
                <a:pathLst>
                  <a:path extrusionOk="0" h="21600" w="21600">
                    <a:moveTo>
                      <a:pt x="18550" y="21600"/>
                    </a:moveTo>
                    <a:lnTo>
                      <a:pt x="3025" y="21600"/>
                    </a:lnTo>
                    <a:lnTo>
                      <a:pt x="2406" y="21478"/>
                    </a:lnTo>
                    <a:lnTo>
                      <a:pt x="1885" y="21356"/>
                    </a:lnTo>
                    <a:lnTo>
                      <a:pt x="1265" y="21112"/>
                    </a:lnTo>
                    <a:lnTo>
                      <a:pt x="893" y="20746"/>
                    </a:lnTo>
                    <a:lnTo>
                      <a:pt x="496" y="20233"/>
                    </a:lnTo>
                    <a:lnTo>
                      <a:pt x="248" y="19745"/>
                    </a:lnTo>
                    <a:lnTo>
                      <a:pt x="0" y="19111"/>
                    </a:lnTo>
                    <a:lnTo>
                      <a:pt x="0" y="2489"/>
                    </a:lnTo>
                    <a:lnTo>
                      <a:pt x="248" y="1855"/>
                    </a:lnTo>
                    <a:lnTo>
                      <a:pt x="496" y="1342"/>
                    </a:lnTo>
                    <a:lnTo>
                      <a:pt x="893" y="854"/>
                    </a:lnTo>
                    <a:lnTo>
                      <a:pt x="1265" y="488"/>
                    </a:lnTo>
                    <a:lnTo>
                      <a:pt x="1885" y="244"/>
                    </a:lnTo>
                    <a:lnTo>
                      <a:pt x="2406" y="122"/>
                    </a:lnTo>
                    <a:lnTo>
                      <a:pt x="3025" y="0"/>
                    </a:lnTo>
                    <a:lnTo>
                      <a:pt x="18550" y="0"/>
                    </a:lnTo>
                    <a:lnTo>
                      <a:pt x="19194" y="122"/>
                    </a:lnTo>
                    <a:lnTo>
                      <a:pt x="19690" y="244"/>
                    </a:lnTo>
                    <a:lnTo>
                      <a:pt x="20211" y="488"/>
                    </a:lnTo>
                    <a:lnTo>
                      <a:pt x="20707" y="854"/>
                    </a:lnTo>
                    <a:lnTo>
                      <a:pt x="21079" y="1342"/>
                    </a:lnTo>
                    <a:lnTo>
                      <a:pt x="21327" y="1855"/>
                    </a:lnTo>
                    <a:lnTo>
                      <a:pt x="21600" y="2489"/>
                    </a:lnTo>
                    <a:lnTo>
                      <a:pt x="21600" y="19111"/>
                    </a:lnTo>
                    <a:lnTo>
                      <a:pt x="21327" y="19745"/>
                    </a:lnTo>
                    <a:lnTo>
                      <a:pt x="21079" y="20233"/>
                    </a:lnTo>
                    <a:lnTo>
                      <a:pt x="20707" y="20746"/>
                    </a:lnTo>
                    <a:lnTo>
                      <a:pt x="20211" y="21112"/>
                    </a:lnTo>
                    <a:lnTo>
                      <a:pt x="19690" y="21356"/>
                    </a:lnTo>
                    <a:lnTo>
                      <a:pt x="19194" y="21478"/>
                    </a:lnTo>
                    <a:lnTo>
                      <a:pt x="18550" y="21600"/>
                    </a:lnTo>
                    <a:close/>
                    <a:moveTo>
                      <a:pt x="6175" y="15523"/>
                    </a:moveTo>
                    <a:lnTo>
                      <a:pt x="15400" y="15523"/>
                    </a:lnTo>
                    <a:lnTo>
                      <a:pt x="15400" y="6077"/>
                    </a:lnTo>
                    <a:lnTo>
                      <a:pt x="6175" y="6077"/>
                    </a:lnTo>
                    <a:lnTo>
                      <a:pt x="6175" y="15523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Shape 344"/>
              <p:cNvSpPr/>
              <p:nvPr/>
            </p:nvSpPr>
            <p:spPr>
              <a:xfrm>
                <a:off x="425412" y="1689577"/>
                <a:ext cx="596705" cy="593687"/>
              </a:xfrm>
              <a:custGeom>
                <a:pathLst>
                  <a:path extrusionOk="0" h="21600" w="21600">
                    <a:moveTo>
                      <a:pt x="10812" y="21600"/>
                    </a:moveTo>
                    <a:lnTo>
                      <a:pt x="9677" y="21600"/>
                    </a:lnTo>
                    <a:lnTo>
                      <a:pt x="8665" y="21476"/>
                    </a:lnTo>
                    <a:lnTo>
                      <a:pt x="7529" y="21228"/>
                    </a:lnTo>
                    <a:lnTo>
                      <a:pt x="6640" y="20855"/>
                    </a:lnTo>
                    <a:lnTo>
                      <a:pt x="5653" y="20334"/>
                    </a:lnTo>
                    <a:lnTo>
                      <a:pt x="4764" y="19837"/>
                    </a:lnTo>
                    <a:lnTo>
                      <a:pt x="3876" y="19192"/>
                    </a:lnTo>
                    <a:lnTo>
                      <a:pt x="3135" y="18447"/>
                    </a:lnTo>
                    <a:lnTo>
                      <a:pt x="2493" y="17677"/>
                    </a:lnTo>
                    <a:lnTo>
                      <a:pt x="1876" y="16932"/>
                    </a:lnTo>
                    <a:lnTo>
                      <a:pt x="1234" y="16039"/>
                    </a:lnTo>
                    <a:lnTo>
                      <a:pt x="864" y="15021"/>
                    </a:lnTo>
                    <a:lnTo>
                      <a:pt x="494" y="14028"/>
                    </a:lnTo>
                    <a:lnTo>
                      <a:pt x="222" y="13010"/>
                    </a:lnTo>
                    <a:lnTo>
                      <a:pt x="123" y="11892"/>
                    </a:lnTo>
                    <a:lnTo>
                      <a:pt x="0" y="10874"/>
                    </a:lnTo>
                    <a:lnTo>
                      <a:pt x="123" y="9732"/>
                    </a:lnTo>
                    <a:lnTo>
                      <a:pt x="222" y="8590"/>
                    </a:lnTo>
                    <a:lnTo>
                      <a:pt x="494" y="7572"/>
                    </a:lnTo>
                    <a:lnTo>
                      <a:pt x="864" y="6579"/>
                    </a:lnTo>
                    <a:lnTo>
                      <a:pt x="1234" y="5686"/>
                    </a:lnTo>
                    <a:lnTo>
                      <a:pt x="1876" y="4792"/>
                    </a:lnTo>
                    <a:lnTo>
                      <a:pt x="2493" y="3923"/>
                    </a:lnTo>
                    <a:lnTo>
                      <a:pt x="3135" y="3153"/>
                    </a:lnTo>
                    <a:lnTo>
                      <a:pt x="3876" y="2532"/>
                    </a:lnTo>
                    <a:lnTo>
                      <a:pt x="4764" y="1887"/>
                    </a:lnTo>
                    <a:lnTo>
                      <a:pt x="5653" y="1266"/>
                    </a:lnTo>
                    <a:lnTo>
                      <a:pt x="6640" y="894"/>
                    </a:lnTo>
                    <a:lnTo>
                      <a:pt x="7529" y="521"/>
                    </a:lnTo>
                    <a:lnTo>
                      <a:pt x="8665" y="248"/>
                    </a:lnTo>
                    <a:lnTo>
                      <a:pt x="9677" y="0"/>
                    </a:lnTo>
                    <a:lnTo>
                      <a:pt x="11923" y="0"/>
                    </a:lnTo>
                    <a:lnTo>
                      <a:pt x="12935" y="248"/>
                    </a:lnTo>
                    <a:lnTo>
                      <a:pt x="13947" y="521"/>
                    </a:lnTo>
                    <a:lnTo>
                      <a:pt x="14960" y="894"/>
                    </a:lnTo>
                    <a:lnTo>
                      <a:pt x="15947" y="1266"/>
                    </a:lnTo>
                    <a:lnTo>
                      <a:pt x="16836" y="1887"/>
                    </a:lnTo>
                    <a:lnTo>
                      <a:pt x="17724" y="2532"/>
                    </a:lnTo>
                    <a:lnTo>
                      <a:pt x="18465" y="3153"/>
                    </a:lnTo>
                    <a:lnTo>
                      <a:pt x="19107" y="3923"/>
                    </a:lnTo>
                    <a:lnTo>
                      <a:pt x="19724" y="4792"/>
                    </a:lnTo>
                    <a:lnTo>
                      <a:pt x="20218" y="5686"/>
                    </a:lnTo>
                    <a:lnTo>
                      <a:pt x="20736" y="6579"/>
                    </a:lnTo>
                    <a:lnTo>
                      <a:pt x="21106" y="7572"/>
                    </a:lnTo>
                    <a:lnTo>
                      <a:pt x="21378" y="8590"/>
                    </a:lnTo>
                    <a:lnTo>
                      <a:pt x="21477" y="9732"/>
                    </a:lnTo>
                    <a:lnTo>
                      <a:pt x="21600" y="10874"/>
                    </a:lnTo>
                    <a:lnTo>
                      <a:pt x="21477" y="11892"/>
                    </a:lnTo>
                    <a:lnTo>
                      <a:pt x="21378" y="13010"/>
                    </a:lnTo>
                    <a:lnTo>
                      <a:pt x="21106" y="14028"/>
                    </a:lnTo>
                    <a:lnTo>
                      <a:pt x="20736" y="15021"/>
                    </a:lnTo>
                    <a:lnTo>
                      <a:pt x="20218" y="16039"/>
                    </a:lnTo>
                    <a:lnTo>
                      <a:pt x="19724" y="16932"/>
                    </a:lnTo>
                    <a:lnTo>
                      <a:pt x="19107" y="17677"/>
                    </a:lnTo>
                    <a:lnTo>
                      <a:pt x="18465" y="18447"/>
                    </a:lnTo>
                    <a:lnTo>
                      <a:pt x="17724" y="19192"/>
                    </a:lnTo>
                    <a:lnTo>
                      <a:pt x="16836" y="19837"/>
                    </a:lnTo>
                    <a:lnTo>
                      <a:pt x="15947" y="20334"/>
                    </a:lnTo>
                    <a:lnTo>
                      <a:pt x="14960" y="20855"/>
                    </a:lnTo>
                    <a:lnTo>
                      <a:pt x="13947" y="21228"/>
                    </a:lnTo>
                    <a:lnTo>
                      <a:pt x="12935" y="21476"/>
                    </a:lnTo>
                    <a:lnTo>
                      <a:pt x="11923" y="21600"/>
                    </a:lnTo>
                    <a:lnTo>
                      <a:pt x="10812" y="21600"/>
                    </a:lnTo>
                    <a:close/>
                    <a:moveTo>
                      <a:pt x="10812" y="6207"/>
                    </a:moveTo>
                    <a:lnTo>
                      <a:pt x="9924" y="6306"/>
                    </a:lnTo>
                    <a:lnTo>
                      <a:pt x="9035" y="6579"/>
                    </a:lnTo>
                    <a:lnTo>
                      <a:pt x="8146" y="6952"/>
                    </a:lnTo>
                    <a:lnTo>
                      <a:pt x="7529" y="7572"/>
                    </a:lnTo>
                    <a:lnTo>
                      <a:pt x="6912" y="8218"/>
                    </a:lnTo>
                    <a:lnTo>
                      <a:pt x="6542" y="8963"/>
                    </a:lnTo>
                    <a:lnTo>
                      <a:pt x="6270" y="9857"/>
                    </a:lnTo>
                    <a:lnTo>
                      <a:pt x="6147" y="10874"/>
                    </a:lnTo>
                    <a:lnTo>
                      <a:pt x="6270" y="11743"/>
                    </a:lnTo>
                    <a:lnTo>
                      <a:pt x="6542" y="12637"/>
                    </a:lnTo>
                    <a:lnTo>
                      <a:pt x="6912" y="13382"/>
                    </a:lnTo>
                    <a:lnTo>
                      <a:pt x="7529" y="14152"/>
                    </a:lnTo>
                    <a:lnTo>
                      <a:pt x="8146" y="14648"/>
                    </a:lnTo>
                    <a:lnTo>
                      <a:pt x="9035" y="15170"/>
                    </a:lnTo>
                    <a:lnTo>
                      <a:pt x="9924" y="15418"/>
                    </a:lnTo>
                    <a:lnTo>
                      <a:pt x="11676" y="15418"/>
                    </a:lnTo>
                    <a:lnTo>
                      <a:pt x="12565" y="15170"/>
                    </a:lnTo>
                    <a:lnTo>
                      <a:pt x="13306" y="14648"/>
                    </a:lnTo>
                    <a:lnTo>
                      <a:pt x="14071" y="14152"/>
                    </a:lnTo>
                    <a:lnTo>
                      <a:pt x="14565" y="13382"/>
                    </a:lnTo>
                    <a:lnTo>
                      <a:pt x="15058" y="12637"/>
                    </a:lnTo>
                    <a:lnTo>
                      <a:pt x="15330" y="11743"/>
                    </a:lnTo>
                    <a:lnTo>
                      <a:pt x="15453" y="10874"/>
                    </a:lnTo>
                    <a:lnTo>
                      <a:pt x="15330" y="9857"/>
                    </a:lnTo>
                    <a:lnTo>
                      <a:pt x="15058" y="8963"/>
                    </a:lnTo>
                    <a:lnTo>
                      <a:pt x="14565" y="8218"/>
                    </a:lnTo>
                    <a:lnTo>
                      <a:pt x="14071" y="7572"/>
                    </a:lnTo>
                    <a:lnTo>
                      <a:pt x="13306" y="6952"/>
                    </a:lnTo>
                    <a:lnTo>
                      <a:pt x="12565" y="6579"/>
                    </a:lnTo>
                    <a:lnTo>
                      <a:pt x="11676" y="6306"/>
                    </a:lnTo>
                    <a:lnTo>
                      <a:pt x="10812" y="6207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Shape 345"/>
              <p:cNvSpPr/>
              <p:nvPr/>
            </p:nvSpPr>
            <p:spPr>
              <a:xfrm>
                <a:off x="2136109" y="3029171"/>
                <a:ext cx="1022115" cy="596705"/>
              </a:xfrm>
              <a:custGeom>
                <a:pathLst>
                  <a:path extrusionOk="0" h="21600" w="21600">
                    <a:moveTo>
                      <a:pt x="10807" y="21600"/>
                    </a:moveTo>
                    <a:lnTo>
                      <a:pt x="10432" y="21501"/>
                    </a:lnTo>
                    <a:lnTo>
                      <a:pt x="10143" y="21378"/>
                    </a:lnTo>
                    <a:lnTo>
                      <a:pt x="9840" y="21106"/>
                    </a:lnTo>
                    <a:lnTo>
                      <a:pt x="9552" y="20613"/>
                    </a:lnTo>
                    <a:lnTo>
                      <a:pt x="519" y="5283"/>
                    </a:lnTo>
                    <a:lnTo>
                      <a:pt x="216" y="4542"/>
                    </a:lnTo>
                    <a:lnTo>
                      <a:pt x="72" y="3777"/>
                    </a:lnTo>
                    <a:lnTo>
                      <a:pt x="0" y="2765"/>
                    </a:lnTo>
                    <a:lnTo>
                      <a:pt x="144" y="1876"/>
                    </a:lnTo>
                    <a:lnTo>
                      <a:pt x="447" y="1136"/>
                    </a:lnTo>
                    <a:lnTo>
                      <a:pt x="808" y="494"/>
                    </a:lnTo>
                    <a:lnTo>
                      <a:pt x="1327" y="123"/>
                    </a:lnTo>
                    <a:lnTo>
                      <a:pt x="1832" y="0"/>
                    </a:lnTo>
                    <a:lnTo>
                      <a:pt x="19768" y="0"/>
                    </a:lnTo>
                    <a:lnTo>
                      <a:pt x="20359" y="123"/>
                    </a:lnTo>
                    <a:lnTo>
                      <a:pt x="20792" y="494"/>
                    </a:lnTo>
                    <a:lnTo>
                      <a:pt x="21167" y="1136"/>
                    </a:lnTo>
                    <a:lnTo>
                      <a:pt x="21456" y="1876"/>
                    </a:lnTo>
                    <a:lnTo>
                      <a:pt x="21600" y="2765"/>
                    </a:lnTo>
                    <a:lnTo>
                      <a:pt x="21528" y="3777"/>
                    </a:lnTo>
                    <a:lnTo>
                      <a:pt x="21384" y="4542"/>
                    </a:lnTo>
                    <a:lnTo>
                      <a:pt x="21095" y="5283"/>
                    </a:lnTo>
                    <a:lnTo>
                      <a:pt x="12048" y="20613"/>
                    </a:lnTo>
                    <a:lnTo>
                      <a:pt x="11832" y="21106"/>
                    </a:lnTo>
                    <a:lnTo>
                      <a:pt x="11471" y="21378"/>
                    </a:lnTo>
                    <a:lnTo>
                      <a:pt x="11168" y="21501"/>
                    </a:lnTo>
                    <a:lnTo>
                      <a:pt x="10807" y="21600"/>
                    </a:lnTo>
                    <a:close/>
                    <a:moveTo>
                      <a:pt x="6176" y="6147"/>
                    </a:moveTo>
                    <a:lnTo>
                      <a:pt x="10807" y="14071"/>
                    </a:lnTo>
                    <a:lnTo>
                      <a:pt x="15439" y="6147"/>
                    </a:lnTo>
                    <a:lnTo>
                      <a:pt x="6176" y="6147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" name="Shape 346"/>
              <p:cNvSpPr/>
              <p:nvPr/>
            </p:nvSpPr>
            <p:spPr>
              <a:xfrm>
                <a:off x="425412" y="4658407"/>
                <a:ext cx="168283" cy="1818174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Shape 347"/>
              <p:cNvSpPr/>
              <p:nvPr/>
            </p:nvSpPr>
            <p:spPr>
              <a:xfrm>
                <a:off x="425412" y="1988269"/>
                <a:ext cx="168283" cy="1299691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Shape 348"/>
              <p:cNvSpPr/>
              <p:nvPr/>
            </p:nvSpPr>
            <p:spPr>
              <a:xfrm>
                <a:off x="1021580" y="2130075"/>
                <a:ext cx="847125" cy="1022115"/>
              </a:xfrm>
              <a:custGeom>
                <a:pathLst>
                  <a:path extrusionOk="0" h="21600" w="21600">
                    <a:moveTo>
                      <a:pt x="20992" y="9480"/>
                    </a:moveTo>
                    <a:lnTo>
                      <a:pt x="21513" y="10057"/>
                    </a:lnTo>
                    <a:lnTo>
                      <a:pt x="21600" y="10432"/>
                    </a:lnTo>
                    <a:lnTo>
                      <a:pt x="21600" y="11168"/>
                    </a:lnTo>
                    <a:lnTo>
                      <a:pt x="21252" y="11745"/>
                    </a:lnTo>
                    <a:lnTo>
                      <a:pt x="20992" y="12048"/>
                    </a:lnTo>
                    <a:lnTo>
                      <a:pt x="10183" y="21008"/>
                    </a:lnTo>
                    <a:lnTo>
                      <a:pt x="9836" y="21297"/>
                    </a:lnTo>
                    <a:lnTo>
                      <a:pt x="9471" y="21441"/>
                    </a:lnTo>
                    <a:lnTo>
                      <a:pt x="9036" y="21528"/>
                    </a:lnTo>
                    <a:lnTo>
                      <a:pt x="8689" y="21600"/>
                    </a:lnTo>
                    <a:lnTo>
                      <a:pt x="8237" y="21528"/>
                    </a:lnTo>
                    <a:lnTo>
                      <a:pt x="7802" y="21441"/>
                    </a:lnTo>
                    <a:lnTo>
                      <a:pt x="7437" y="21297"/>
                    </a:lnTo>
                    <a:lnTo>
                      <a:pt x="0" y="15121"/>
                    </a:lnTo>
                    <a:lnTo>
                      <a:pt x="0" y="6464"/>
                    </a:lnTo>
                    <a:lnTo>
                      <a:pt x="7090" y="519"/>
                    </a:lnTo>
                    <a:lnTo>
                      <a:pt x="7437" y="303"/>
                    </a:lnTo>
                    <a:lnTo>
                      <a:pt x="7802" y="144"/>
                    </a:lnTo>
                    <a:lnTo>
                      <a:pt x="8237" y="87"/>
                    </a:lnTo>
                    <a:lnTo>
                      <a:pt x="8689" y="0"/>
                    </a:lnTo>
                    <a:lnTo>
                      <a:pt x="9036" y="87"/>
                    </a:lnTo>
                    <a:lnTo>
                      <a:pt x="9471" y="144"/>
                    </a:lnTo>
                    <a:lnTo>
                      <a:pt x="9836" y="303"/>
                    </a:lnTo>
                    <a:lnTo>
                      <a:pt x="10183" y="519"/>
                    </a:lnTo>
                    <a:lnTo>
                      <a:pt x="20992" y="9480"/>
                    </a:lnTo>
                    <a:close/>
                    <a:moveTo>
                      <a:pt x="8689" y="17185"/>
                    </a:moveTo>
                    <a:lnTo>
                      <a:pt x="16387" y="10807"/>
                    </a:lnTo>
                    <a:lnTo>
                      <a:pt x="8689" y="4329"/>
                    </a:lnTo>
                    <a:lnTo>
                      <a:pt x="886" y="10807"/>
                    </a:lnTo>
                    <a:lnTo>
                      <a:pt x="8689" y="17185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Shape 349"/>
              <p:cNvSpPr/>
              <p:nvPr/>
            </p:nvSpPr>
            <p:spPr>
              <a:xfrm>
                <a:off x="853840" y="1988269"/>
                <a:ext cx="168283" cy="1299690"/>
              </a:xfrm>
              <a:custGeom>
                <a:pathLst>
                  <a:path extrusionOk="0" h="21600" w="21600">
                    <a:moveTo>
                      <a:pt x="3123" y="9818"/>
                    </a:moveTo>
                    <a:lnTo>
                      <a:pt x="1735" y="10045"/>
                    </a:lnTo>
                    <a:lnTo>
                      <a:pt x="867" y="10329"/>
                    </a:lnTo>
                    <a:lnTo>
                      <a:pt x="0" y="10567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7446"/>
                    </a:lnTo>
                    <a:lnTo>
                      <a:pt x="3123" y="9818"/>
                    </a:lnTo>
                    <a:close/>
                    <a:moveTo>
                      <a:pt x="867" y="11373"/>
                    </a:moveTo>
                    <a:lnTo>
                      <a:pt x="1735" y="11600"/>
                    </a:lnTo>
                    <a:lnTo>
                      <a:pt x="3123" y="11839"/>
                    </a:lnTo>
                    <a:lnTo>
                      <a:pt x="21600" y="1425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1089"/>
                    </a:lnTo>
                    <a:lnTo>
                      <a:pt x="867" y="11373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Shape 350"/>
              <p:cNvSpPr/>
              <p:nvPr/>
            </p:nvSpPr>
            <p:spPr>
              <a:xfrm>
                <a:off x="853840" y="2437818"/>
                <a:ext cx="168283" cy="406634"/>
              </a:xfrm>
              <a:custGeom>
                <a:pathLst>
                  <a:path extrusionOk="0" h="21600" w="21600">
                    <a:moveTo>
                      <a:pt x="3123" y="7524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3123" y="13932"/>
                    </a:lnTo>
                    <a:lnTo>
                      <a:pt x="1735" y="13176"/>
                    </a:lnTo>
                    <a:lnTo>
                      <a:pt x="867" y="12456"/>
                    </a:lnTo>
                    <a:lnTo>
                      <a:pt x="0" y="11556"/>
                    </a:lnTo>
                    <a:lnTo>
                      <a:pt x="0" y="9900"/>
                    </a:lnTo>
                    <a:lnTo>
                      <a:pt x="867" y="9144"/>
                    </a:lnTo>
                    <a:lnTo>
                      <a:pt x="1735" y="8244"/>
                    </a:lnTo>
                    <a:lnTo>
                      <a:pt x="3123" y="7524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Shape 351"/>
              <p:cNvSpPr/>
              <p:nvPr/>
            </p:nvSpPr>
            <p:spPr>
              <a:xfrm>
                <a:off x="1279253" y="3068394"/>
                <a:ext cx="168285" cy="3408094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Shape 352"/>
              <p:cNvSpPr/>
              <p:nvPr/>
            </p:nvSpPr>
            <p:spPr>
              <a:xfrm>
                <a:off x="1707681" y="518941"/>
                <a:ext cx="168285" cy="4135764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Shape 353"/>
              <p:cNvSpPr/>
              <p:nvPr/>
            </p:nvSpPr>
            <p:spPr>
              <a:xfrm>
                <a:off x="1707681" y="4658407"/>
                <a:ext cx="168285" cy="1818174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Shape 354"/>
              <p:cNvSpPr/>
              <p:nvPr/>
            </p:nvSpPr>
            <p:spPr>
              <a:xfrm>
                <a:off x="2133092" y="518941"/>
                <a:ext cx="168285" cy="4135764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Shape 355"/>
              <p:cNvSpPr/>
              <p:nvPr/>
            </p:nvSpPr>
            <p:spPr>
              <a:xfrm>
                <a:off x="2989950" y="3116667"/>
                <a:ext cx="168283" cy="3359824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" name="Shape 356"/>
              <p:cNvSpPr/>
              <p:nvPr/>
            </p:nvSpPr>
            <p:spPr>
              <a:xfrm>
                <a:off x="1707681" y="4359716"/>
                <a:ext cx="596705" cy="596705"/>
              </a:xfrm>
              <a:custGeom>
                <a:pathLst>
                  <a:path extrusionOk="0" h="21600" w="21600">
                    <a:moveTo>
                      <a:pt x="10800" y="21600"/>
                    </a:moveTo>
                    <a:lnTo>
                      <a:pt x="9666" y="21477"/>
                    </a:lnTo>
                    <a:lnTo>
                      <a:pt x="8655" y="21329"/>
                    </a:lnTo>
                    <a:lnTo>
                      <a:pt x="7545" y="21082"/>
                    </a:lnTo>
                    <a:lnTo>
                      <a:pt x="6534" y="20712"/>
                    </a:lnTo>
                    <a:lnTo>
                      <a:pt x="5647" y="20219"/>
                    </a:lnTo>
                    <a:lnTo>
                      <a:pt x="4759" y="19701"/>
                    </a:lnTo>
                    <a:lnTo>
                      <a:pt x="3896" y="19085"/>
                    </a:lnTo>
                    <a:lnTo>
                      <a:pt x="3132" y="18444"/>
                    </a:lnTo>
                    <a:lnTo>
                      <a:pt x="2515" y="17704"/>
                    </a:lnTo>
                    <a:lnTo>
                      <a:pt x="1874" y="16841"/>
                    </a:lnTo>
                    <a:lnTo>
                      <a:pt x="1233" y="15953"/>
                    </a:lnTo>
                    <a:lnTo>
                      <a:pt x="863" y="14942"/>
                    </a:lnTo>
                    <a:lnTo>
                      <a:pt x="493" y="14055"/>
                    </a:lnTo>
                    <a:lnTo>
                      <a:pt x="247" y="12945"/>
                    </a:lnTo>
                    <a:lnTo>
                      <a:pt x="0" y="11934"/>
                    </a:lnTo>
                    <a:lnTo>
                      <a:pt x="0" y="9666"/>
                    </a:lnTo>
                    <a:lnTo>
                      <a:pt x="247" y="8655"/>
                    </a:lnTo>
                    <a:lnTo>
                      <a:pt x="493" y="7668"/>
                    </a:lnTo>
                    <a:lnTo>
                      <a:pt x="1233" y="5647"/>
                    </a:lnTo>
                    <a:lnTo>
                      <a:pt x="1874" y="4784"/>
                    </a:lnTo>
                    <a:lnTo>
                      <a:pt x="2515" y="3896"/>
                    </a:lnTo>
                    <a:lnTo>
                      <a:pt x="3132" y="3156"/>
                    </a:lnTo>
                    <a:lnTo>
                      <a:pt x="3896" y="2515"/>
                    </a:lnTo>
                    <a:lnTo>
                      <a:pt x="4759" y="1899"/>
                    </a:lnTo>
                    <a:lnTo>
                      <a:pt x="5647" y="1381"/>
                    </a:lnTo>
                    <a:lnTo>
                      <a:pt x="6534" y="888"/>
                    </a:lnTo>
                    <a:lnTo>
                      <a:pt x="7545" y="518"/>
                    </a:lnTo>
                    <a:lnTo>
                      <a:pt x="8655" y="271"/>
                    </a:lnTo>
                    <a:lnTo>
                      <a:pt x="9666" y="123"/>
                    </a:lnTo>
                    <a:lnTo>
                      <a:pt x="10800" y="0"/>
                    </a:lnTo>
                    <a:lnTo>
                      <a:pt x="11811" y="123"/>
                    </a:lnTo>
                    <a:lnTo>
                      <a:pt x="12921" y="271"/>
                    </a:lnTo>
                    <a:lnTo>
                      <a:pt x="13932" y="518"/>
                    </a:lnTo>
                    <a:lnTo>
                      <a:pt x="14942" y="888"/>
                    </a:lnTo>
                    <a:lnTo>
                      <a:pt x="15805" y="1258"/>
                    </a:lnTo>
                    <a:lnTo>
                      <a:pt x="16693" y="1899"/>
                    </a:lnTo>
                    <a:lnTo>
                      <a:pt x="17581" y="2515"/>
                    </a:lnTo>
                    <a:lnTo>
                      <a:pt x="18444" y="3156"/>
                    </a:lnTo>
                    <a:lnTo>
                      <a:pt x="19085" y="4019"/>
                    </a:lnTo>
                    <a:lnTo>
                      <a:pt x="19701" y="4907"/>
                    </a:lnTo>
                    <a:lnTo>
                      <a:pt x="20342" y="5770"/>
                    </a:lnTo>
                    <a:lnTo>
                      <a:pt x="20712" y="6658"/>
                    </a:lnTo>
                    <a:lnTo>
                      <a:pt x="21082" y="7668"/>
                    </a:lnTo>
                    <a:lnTo>
                      <a:pt x="21329" y="8655"/>
                    </a:lnTo>
                    <a:lnTo>
                      <a:pt x="21477" y="9789"/>
                    </a:lnTo>
                    <a:lnTo>
                      <a:pt x="21600" y="10800"/>
                    </a:lnTo>
                    <a:lnTo>
                      <a:pt x="21477" y="11934"/>
                    </a:lnTo>
                    <a:lnTo>
                      <a:pt x="21329" y="12945"/>
                    </a:lnTo>
                    <a:lnTo>
                      <a:pt x="21082" y="13932"/>
                    </a:lnTo>
                    <a:lnTo>
                      <a:pt x="20712" y="14942"/>
                    </a:lnTo>
                    <a:lnTo>
                      <a:pt x="20342" y="15830"/>
                    </a:lnTo>
                    <a:lnTo>
                      <a:pt x="19701" y="16841"/>
                    </a:lnTo>
                    <a:lnTo>
                      <a:pt x="19085" y="17581"/>
                    </a:lnTo>
                    <a:lnTo>
                      <a:pt x="18444" y="18444"/>
                    </a:lnTo>
                    <a:lnTo>
                      <a:pt x="17581" y="19085"/>
                    </a:lnTo>
                    <a:lnTo>
                      <a:pt x="16693" y="19701"/>
                    </a:lnTo>
                    <a:lnTo>
                      <a:pt x="15805" y="20342"/>
                    </a:lnTo>
                    <a:lnTo>
                      <a:pt x="14942" y="20712"/>
                    </a:lnTo>
                    <a:lnTo>
                      <a:pt x="13932" y="21082"/>
                    </a:lnTo>
                    <a:lnTo>
                      <a:pt x="12921" y="21329"/>
                    </a:lnTo>
                    <a:lnTo>
                      <a:pt x="11811" y="21477"/>
                    </a:lnTo>
                    <a:lnTo>
                      <a:pt x="10800" y="21600"/>
                    </a:lnTo>
                    <a:close/>
                    <a:moveTo>
                      <a:pt x="10800" y="6164"/>
                    </a:moveTo>
                    <a:lnTo>
                      <a:pt x="9789" y="6288"/>
                    </a:lnTo>
                    <a:lnTo>
                      <a:pt x="8926" y="6534"/>
                    </a:lnTo>
                    <a:lnTo>
                      <a:pt x="8162" y="7027"/>
                    </a:lnTo>
                    <a:lnTo>
                      <a:pt x="7545" y="7545"/>
                    </a:lnTo>
                    <a:lnTo>
                      <a:pt x="6904" y="8285"/>
                    </a:lnTo>
                    <a:lnTo>
                      <a:pt x="6534" y="9049"/>
                    </a:lnTo>
                    <a:lnTo>
                      <a:pt x="6263" y="9912"/>
                    </a:lnTo>
                    <a:lnTo>
                      <a:pt x="6164" y="10800"/>
                    </a:lnTo>
                    <a:lnTo>
                      <a:pt x="6263" y="11688"/>
                    </a:lnTo>
                    <a:lnTo>
                      <a:pt x="6534" y="12575"/>
                    </a:lnTo>
                    <a:lnTo>
                      <a:pt x="6904" y="13438"/>
                    </a:lnTo>
                    <a:lnTo>
                      <a:pt x="7545" y="14055"/>
                    </a:lnTo>
                    <a:lnTo>
                      <a:pt x="8162" y="14696"/>
                    </a:lnTo>
                    <a:lnTo>
                      <a:pt x="8926" y="15066"/>
                    </a:lnTo>
                    <a:lnTo>
                      <a:pt x="9789" y="15312"/>
                    </a:lnTo>
                    <a:lnTo>
                      <a:pt x="10800" y="15436"/>
                    </a:lnTo>
                    <a:lnTo>
                      <a:pt x="11663" y="15312"/>
                    </a:lnTo>
                    <a:lnTo>
                      <a:pt x="12551" y="15066"/>
                    </a:lnTo>
                    <a:lnTo>
                      <a:pt x="13290" y="14696"/>
                    </a:lnTo>
                    <a:lnTo>
                      <a:pt x="14055" y="14055"/>
                    </a:lnTo>
                    <a:lnTo>
                      <a:pt x="14573" y="13315"/>
                    </a:lnTo>
                    <a:lnTo>
                      <a:pt x="15066" y="12575"/>
                    </a:lnTo>
                    <a:lnTo>
                      <a:pt x="15312" y="11688"/>
                    </a:lnTo>
                    <a:lnTo>
                      <a:pt x="15436" y="10800"/>
                    </a:lnTo>
                    <a:lnTo>
                      <a:pt x="15312" y="9912"/>
                    </a:lnTo>
                    <a:lnTo>
                      <a:pt x="15066" y="9049"/>
                    </a:lnTo>
                    <a:lnTo>
                      <a:pt x="14573" y="8285"/>
                    </a:lnTo>
                    <a:lnTo>
                      <a:pt x="14055" y="7545"/>
                    </a:lnTo>
                    <a:lnTo>
                      <a:pt x="13290" y="6929"/>
                    </a:lnTo>
                    <a:lnTo>
                      <a:pt x="12551" y="6534"/>
                    </a:lnTo>
                    <a:lnTo>
                      <a:pt x="11663" y="6288"/>
                    </a:lnTo>
                    <a:lnTo>
                      <a:pt x="10800" y="6164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Shape 357"/>
              <p:cNvSpPr/>
              <p:nvPr/>
            </p:nvSpPr>
            <p:spPr>
              <a:xfrm>
                <a:off x="425412" y="2989950"/>
                <a:ext cx="596705" cy="596705"/>
              </a:xfrm>
              <a:custGeom>
                <a:pathLst>
                  <a:path extrusionOk="0" h="21600" w="21600">
                    <a:moveTo>
                      <a:pt x="10812" y="21600"/>
                    </a:moveTo>
                    <a:lnTo>
                      <a:pt x="9677" y="21501"/>
                    </a:lnTo>
                    <a:lnTo>
                      <a:pt x="8665" y="21378"/>
                    </a:lnTo>
                    <a:lnTo>
                      <a:pt x="7529" y="21106"/>
                    </a:lnTo>
                    <a:lnTo>
                      <a:pt x="6640" y="20736"/>
                    </a:lnTo>
                    <a:lnTo>
                      <a:pt x="5653" y="20218"/>
                    </a:lnTo>
                    <a:lnTo>
                      <a:pt x="4764" y="19724"/>
                    </a:lnTo>
                    <a:lnTo>
                      <a:pt x="3876" y="19107"/>
                    </a:lnTo>
                    <a:lnTo>
                      <a:pt x="3135" y="18341"/>
                    </a:lnTo>
                    <a:lnTo>
                      <a:pt x="2493" y="17601"/>
                    </a:lnTo>
                    <a:lnTo>
                      <a:pt x="1876" y="16836"/>
                    </a:lnTo>
                    <a:lnTo>
                      <a:pt x="1234" y="15947"/>
                    </a:lnTo>
                    <a:lnTo>
                      <a:pt x="864" y="14960"/>
                    </a:lnTo>
                    <a:lnTo>
                      <a:pt x="494" y="13947"/>
                    </a:lnTo>
                    <a:lnTo>
                      <a:pt x="222" y="12960"/>
                    </a:lnTo>
                    <a:lnTo>
                      <a:pt x="123" y="11948"/>
                    </a:lnTo>
                    <a:lnTo>
                      <a:pt x="0" y="10812"/>
                    </a:lnTo>
                    <a:lnTo>
                      <a:pt x="123" y="9677"/>
                    </a:lnTo>
                    <a:lnTo>
                      <a:pt x="222" y="8689"/>
                    </a:lnTo>
                    <a:lnTo>
                      <a:pt x="494" y="7529"/>
                    </a:lnTo>
                    <a:lnTo>
                      <a:pt x="864" y="6542"/>
                    </a:lnTo>
                    <a:lnTo>
                      <a:pt x="1234" y="5653"/>
                    </a:lnTo>
                    <a:lnTo>
                      <a:pt x="1876" y="4789"/>
                    </a:lnTo>
                    <a:lnTo>
                      <a:pt x="2493" y="3900"/>
                    </a:lnTo>
                    <a:lnTo>
                      <a:pt x="3135" y="3160"/>
                    </a:lnTo>
                    <a:lnTo>
                      <a:pt x="3876" y="2518"/>
                    </a:lnTo>
                    <a:lnTo>
                      <a:pt x="4764" y="1876"/>
                    </a:lnTo>
                    <a:lnTo>
                      <a:pt x="5653" y="1259"/>
                    </a:lnTo>
                    <a:lnTo>
                      <a:pt x="6640" y="889"/>
                    </a:lnTo>
                    <a:lnTo>
                      <a:pt x="7529" y="494"/>
                    </a:lnTo>
                    <a:lnTo>
                      <a:pt x="8665" y="272"/>
                    </a:lnTo>
                    <a:lnTo>
                      <a:pt x="9677" y="0"/>
                    </a:lnTo>
                    <a:lnTo>
                      <a:pt x="11923" y="0"/>
                    </a:lnTo>
                    <a:lnTo>
                      <a:pt x="12935" y="272"/>
                    </a:lnTo>
                    <a:lnTo>
                      <a:pt x="13947" y="494"/>
                    </a:lnTo>
                    <a:lnTo>
                      <a:pt x="14960" y="889"/>
                    </a:lnTo>
                    <a:lnTo>
                      <a:pt x="15947" y="1259"/>
                    </a:lnTo>
                    <a:lnTo>
                      <a:pt x="16836" y="1876"/>
                    </a:lnTo>
                    <a:lnTo>
                      <a:pt x="17724" y="2518"/>
                    </a:lnTo>
                    <a:lnTo>
                      <a:pt x="18465" y="3160"/>
                    </a:lnTo>
                    <a:lnTo>
                      <a:pt x="19107" y="3900"/>
                    </a:lnTo>
                    <a:lnTo>
                      <a:pt x="19724" y="4789"/>
                    </a:lnTo>
                    <a:lnTo>
                      <a:pt x="20218" y="5653"/>
                    </a:lnTo>
                    <a:lnTo>
                      <a:pt x="20736" y="6542"/>
                    </a:lnTo>
                    <a:lnTo>
                      <a:pt x="21106" y="7529"/>
                    </a:lnTo>
                    <a:lnTo>
                      <a:pt x="21378" y="8541"/>
                    </a:lnTo>
                    <a:lnTo>
                      <a:pt x="21477" y="9677"/>
                    </a:lnTo>
                    <a:lnTo>
                      <a:pt x="21600" y="10812"/>
                    </a:lnTo>
                    <a:lnTo>
                      <a:pt x="21477" y="11948"/>
                    </a:lnTo>
                    <a:lnTo>
                      <a:pt x="21378" y="12960"/>
                    </a:lnTo>
                    <a:lnTo>
                      <a:pt x="21106" y="13947"/>
                    </a:lnTo>
                    <a:lnTo>
                      <a:pt x="20736" y="14960"/>
                    </a:lnTo>
                    <a:lnTo>
                      <a:pt x="20218" y="15947"/>
                    </a:lnTo>
                    <a:lnTo>
                      <a:pt x="19724" y="16836"/>
                    </a:lnTo>
                    <a:lnTo>
                      <a:pt x="19107" y="17601"/>
                    </a:lnTo>
                    <a:lnTo>
                      <a:pt x="18465" y="18341"/>
                    </a:lnTo>
                    <a:lnTo>
                      <a:pt x="17724" y="19107"/>
                    </a:lnTo>
                    <a:lnTo>
                      <a:pt x="16836" y="19724"/>
                    </a:lnTo>
                    <a:lnTo>
                      <a:pt x="15947" y="20218"/>
                    </a:lnTo>
                    <a:lnTo>
                      <a:pt x="14960" y="20736"/>
                    </a:lnTo>
                    <a:lnTo>
                      <a:pt x="13947" y="21106"/>
                    </a:lnTo>
                    <a:lnTo>
                      <a:pt x="12935" y="21378"/>
                    </a:lnTo>
                    <a:lnTo>
                      <a:pt x="11923" y="21501"/>
                    </a:lnTo>
                    <a:lnTo>
                      <a:pt x="10812" y="21600"/>
                    </a:lnTo>
                    <a:close/>
                    <a:moveTo>
                      <a:pt x="10812" y="6147"/>
                    </a:moveTo>
                    <a:lnTo>
                      <a:pt x="9924" y="6295"/>
                    </a:lnTo>
                    <a:lnTo>
                      <a:pt x="9035" y="6542"/>
                    </a:lnTo>
                    <a:lnTo>
                      <a:pt x="8146" y="6912"/>
                    </a:lnTo>
                    <a:lnTo>
                      <a:pt x="7529" y="7529"/>
                    </a:lnTo>
                    <a:lnTo>
                      <a:pt x="6912" y="8171"/>
                    </a:lnTo>
                    <a:lnTo>
                      <a:pt x="6542" y="9060"/>
                    </a:lnTo>
                    <a:lnTo>
                      <a:pt x="6270" y="9800"/>
                    </a:lnTo>
                    <a:lnTo>
                      <a:pt x="6147" y="10812"/>
                    </a:lnTo>
                    <a:lnTo>
                      <a:pt x="6270" y="11676"/>
                    </a:lnTo>
                    <a:lnTo>
                      <a:pt x="6542" y="12565"/>
                    </a:lnTo>
                    <a:lnTo>
                      <a:pt x="6912" y="13330"/>
                    </a:lnTo>
                    <a:lnTo>
                      <a:pt x="7529" y="14071"/>
                    </a:lnTo>
                    <a:lnTo>
                      <a:pt x="8146" y="14565"/>
                    </a:lnTo>
                    <a:lnTo>
                      <a:pt x="9035" y="15083"/>
                    </a:lnTo>
                    <a:lnTo>
                      <a:pt x="9924" y="15330"/>
                    </a:lnTo>
                    <a:lnTo>
                      <a:pt x="10812" y="15453"/>
                    </a:lnTo>
                    <a:lnTo>
                      <a:pt x="11676" y="15330"/>
                    </a:lnTo>
                    <a:lnTo>
                      <a:pt x="12565" y="15083"/>
                    </a:lnTo>
                    <a:lnTo>
                      <a:pt x="13306" y="14565"/>
                    </a:lnTo>
                    <a:lnTo>
                      <a:pt x="14071" y="14071"/>
                    </a:lnTo>
                    <a:lnTo>
                      <a:pt x="14565" y="13330"/>
                    </a:lnTo>
                    <a:lnTo>
                      <a:pt x="15058" y="12565"/>
                    </a:lnTo>
                    <a:lnTo>
                      <a:pt x="15330" y="11676"/>
                    </a:lnTo>
                    <a:lnTo>
                      <a:pt x="15453" y="10812"/>
                    </a:lnTo>
                    <a:lnTo>
                      <a:pt x="15330" y="9800"/>
                    </a:lnTo>
                    <a:lnTo>
                      <a:pt x="15058" y="8912"/>
                    </a:lnTo>
                    <a:lnTo>
                      <a:pt x="14565" y="8171"/>
                    </a:lnTo>
                    <a:lnTo>
                      <a:pt x="14071" y="7529"/>
                    </a:lnTo>
                    <a:lnTo>
                      <a:pt x="13306" y="6912"/>
                    </a:lnTo>
                    <a:lnTo>
                      <a:pt x="12565" y="6542"/>
                    </a:lnTo>
                    <a:lnTo>
                      <a:pt x="11676" y="6295"/>
                    </a:lnTo>
                    <a:lnTo>
                      <a:pt x="10812" y="6147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Shape 358"/>
              <p:cNvSpPr/>
              <p:nvPr/>
            </p:nvSpPr>
            <p:spPr>
              <a:xfrm>
                <a:off x="425412" y="3288642"/>
                <a:ext cx="168283" cy="1366066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Shape 359"/>
              <p:cNvSpPr/>
              <p:nvPr/>
            </p:nvSpPr>
            <p:spPr>
              <a:xfrm>
                <a:off x="853840" y="3251200"/>
                <a:ext cx="168283" cy="3225291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Shape 360"/>
              <p:cNvSpPr/>
              <p:nvPr/>
            </p:nvSpPr>
            <p:spPr>
              <a:xfrm>
                <a:off x="2561522" y="3539060"/>
                <a:ext cx="168283" cy="1918197"/>
              </a:xfrm>
              <a:custGeom>
                <a:pathLst>
                  <a:path extrusionOk="0" h="21600" w="21600">
                    <a:moveTo>
                      <a:pt x="21600" y="21600"/>
                    </a:moveTo>
                    <a:lnTo>
                      <a:pt x="21166" y="21123"/>
                    </a:lnTo>
                    <a:lnTo>
                      <a:pt x="19431" y="20693"/>
                    </a:lnTo>
                    <a:lnTo>
                      <a:pt x="17610" y="20270"/>
                    </a:lnTo>
                    <a:lnTo>
                      <a:pt x="15007" y="19878"/>
                    </a:lnTo>
                    <a:lnTo>
                      <a:pt x="11884" y="19525"/>
                    </a:lnTo>
                    <a:lnTo>
                      <a:pt x="8328" y="19209"/>
                    </a:lnTo>
                    <a:lnTo>
                      <a:pt x="4337" y="18979"/>
                    </a:lnTo>
                    <a:lnTo>
                      <a:pt x="0" y="18740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2160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Shape 361"/>
              <p:cNvSpPr/>
              <p:nvPr/>
            </p:nvSpPr>
            <p:spPr>
              <a:xfrm>
                <a:off x="2561522" y="4352958"/>
                <a:ext cx="168283" cy="2123360"/>
              </a:xfrm>
              <a:custGeom>
                <a:pathLst>
                  <a:path extrusionOk="0" h="21600" w="21600">
                    <a:moveTo>
                      <a:pt x="0" y="2549"/>
                    </a:moveTo>
                    <a:lnTo>
                      <a:pt x="4337" y="2368"/>
                    </a:lnTo>
                    <a:lnTo>
                      <a:pt x="8328" y="2125"/>
                    </a:lnTo>
                    <a:lnTo>
                      <a:pt x="11884" y="1841"/>
                    </a:lnTo>
                    <a:lnTo>
                      <a:pt x="15007" y="1528"/>
                    </a:lnTo>
                    <a:lnTo>
                      <a:pt x="17610" y="1167"/>
                    </a:lnTo>
                    <a:lnTo>
                      <a:pt x="19431" y="813"/>
                    </a:lnTo>
                    <a:lnTo>
                      <a:pt x="21166" y="389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2549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Shape 362"/>
              <p:cNvSpPr/>
              <p:nvPr/>
            </p:nvSpPr>
            <p:spPr>
              <a:xfrm>
                <a:off x="2133092" y="4665135"/>
                <a:ext cx="168285" cy="1845309"/>
              </a:xfrm>
              <a:custGeom>
                <a:pathLst>
                  <a:path extrusionOk="0" h="21600" w="21600">
                    <a:moveTo>
                      <a:pt x="432" y="5983"/>
                    </a:moveTo>
                    <a:lnTo>
                      <a:pt x="432" y="6287"/>
                    </a:lnTo>
                    <a:lnTo>
                      <a:pt x="1728" y="6591"/>
                    </a:lnTo>
                    <a:lnTo>
                      <a:pt x="3542" y="6870"/>
                    </a:lnTo>
                    <a:lnTo>
                      <a:pt x="6134" y="7149"/>
                    </a:lnTo>
                    <a:lnTo>
                      <a:pt x="9245" y="7378"/>
                    </a:lnTo>
                    <a:lnTo>
                      <a:pt x="13219" y="7607"/>
                    </a:lnTo>
                    <a:lnTo>
                      <a:pt x="17194" y="7786"/>
                    </a:lnTo>
                    <a:lnTo>
                      <a:pt x="21600" y="793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4005"/>
                    </a:lnTo>
                    <a:lnTo>
                      <a:pt x="17194" y="4160"/>
                    </a:lnTo>
                    <a:lnTo>
                      <a:pt x="13219" y="4334"/>
                    </a:lnTo>
                    <a:lnTo>
                      <a:pt x="9245" y="4563"/>
                    </a:lnTo>
                    <a:lnTo>
                      <a:pt x="6134" y="4792"/>
                    </a:lnTo>
                    <a:lnTo>
                      <a:pt x="3542" y="5071"/>
                    </a:lnTo>
                    <a:lnTo>
                      <a:pt x="1728" y="5350"/>
                    </a:lnTo>
                    <a:lnTo>
                      <a:pt x="432" y="5654"/>
                    </a:lnTo>
                    <a:lnTo>
                      <a:pt x="432" y="5983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Shape 363"/>
              <p:cNvSpPr/>
              <p:nvPr/>
            </p:nvSpPr>
            <p:spPr>
              <a:xfrm>
                <a:off x="2305066" y="4875567"/>
                <a:ext cx="255777" cy="593689"/>
              </a:xfrm>
              <a:custGeom>
                <a:pathLst>
                  <a:path extrusionOk="0" h="21600" w="21600">
                    <a:moveTo>
                      <a:pt x="10771" y="6200"/>
                    </a:moveTo>
                    <a:lnTo>
                      <a:pt x="8709" y="6324"/>
                    </a:lnTo>
                    <a:lnTo>
                      <a:pt x="6703" y="6572"/>
                    </a:lnTo>
                    <a:lnTo>
                      <a:pt x="4927" y="6944"/>
                    </a:lnTo>
                    <a:lnTo>
                      <a:pt x="3208" y="7589"/>
                    </a:lnTo>
                    <a:lnTo>
                      <a:pt x="2005" y="8208"/>
                    </a:lnTo>
                    <a:lnTo>
                      <a:pt x="1146" y="8977"/>
                    </a:lnTo>
                    <a:lnTo>
                      <a:pt x="286" y="9870"/>
                    </a:lnTo>
                    <a:lnTo>
                      <a:pt x="286" y="11755"/>
                    </a:lnTo>
                    <a:lnTo>
                      <a:pt x="1146" y="12623"/>
                    </a:lnTo>
                    <a:lnTo>
                      <a:pt x="2005" y="13392"/>
                    </a:lnTo>
                    <a:lnTo>
                      <a:pt x="3208" y="14160"/>
                    </a:lnTo>
                    <a:lnTo>
                      <a:pt x="4927" y="14656"/>
                    </a:lnTo>
                    <a:lnTo>
                      <a:pt x="6703" y="15152"/>
                    </a:lnTo>
                    <a:lnTo>
                      <a:pt x="8709" y="15400"/>
                    </a:lnTo>
                    <a:lnTo>
                      <a:pt x="13120" y="15400"/>
                    </a:lnTo>
                    <a:lnTo>
                      <a:pt x="14839" y="15152"/>
                    </a:lnTo>
                    <a:lnTo>
                      <a:pt x="16615" y="14780"/>
                    </a:lnTo>
                    <a:lnTo>
                      <a:pt x="18392" y="14160"/>
                    </a:lnTo>
                    <a:lnTo>
                      <a:pt x="19537" y="13515"/>
                    </a:lnTo>
                    <a:lnTo>
                      <a:pt x="20397" y="12871"/>
                    </a:lnTo>
                    <a:lnTo>
                      <a:pt x="21256" y="12003"/>
                    </a:lnTo>
                    <a:lnTo>
                      <a:pt x="21600" y="11110"/>
                    </a:lnTo>
                    <a:lnTo>
                      <a:pt x="21600" y="20583"/>
                    </a:lnTo>
                    <a:lnTo>
                      <a:pt x="18907" y="21079"/>
                    </a:lnTo>
                    <a:lnTo>
                      <a:pt x="16329" y="21327"/>
                    </a:lnTo>
                    <a:lnTo>
                      <a:pt x="13693" y="21600"/>
                    </a:lnTo>
                    <a:lnTo>
                      <a:pt x="8136" y="21600"/>
                    </a:lnTo>
                    <a:lnTo>
                      <a:pt x="5214" y="21327"/>
                    </a:lnTo>
                    <a:lnTo>
                      <a:pt x="2578" y="21079"/>
                    </a:lnTo>
                    <a:lnTo>
                      <a:pt x="0" y="20583"/>
                    </a:lnTo>
                    <a:lnTo>
                      <a:pt x="0" y="1017"/>
                    </a:lnTo>
                    <a:lnTo>
                      <a:pt x="2578" y="645"/>
                    </a:lnTo>
                    <a:lnTo>
                      <a:pt x="5214" y="273"/>
                    </a:lnTo>
                    <a:lnTo>
                      <a:pt x="8136" y="0"/>
                    </a:lnTo>
                    <a:lnTo>
                      <a:pt x="13693" y="0"/>
                    </a:lnTo>
                    <a:lnTo>
                      <a:pt x="16329" y="273"/>
                    </a:lnTo>
                    <a:lnTo>
                      <a:pt x="18907" y="645"/>
                    </a:lnTo>
                    <a:lnTo>
                      <a:pt x="21600" y="1017"/>
                    </a:lnTo>
                    <a:lnTo>
                      <a:pt x="21600" y="10490"/>
                    </a:lnTo>
                    <a:lnTo>
                      <a:pt x="21256" y="9597"/>
                    </a:lnTo>
                    <a:lnTo>
                      <a:pt x="20397" y="8853"/>
                    </a:lnTo>
                    <a:lnTo>
                      <a:pt x="19537" y="8085"/>
                    </a:lnTo>
                    <a:lnTo>
                      <a:pt x="18392" y="7465"/>
                    </a:lnTo>
                    <a:lnTo>
                      <a:pt x="16615" y="6944"/>
                    </a:lnTo>
                    <a:lnTo>
                      <a:pt x="14839" y="6572"/>
                    </a:lnTo>
                    <a:lnTo>
                      <a:pt x="13120" y="6324"/>
                    </a:lnTo>
                    <a:lnTo>
                      <a:pt x="10771" y="620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Shape 364"/>
              <p:cNvSpPr/>
              <p:nvPr/>
            </p:nvSpPr>
            <p:spPr>
              <a:xfrm>
                <a:off x="2136109" y="4902719"/>
                <a:ext cx="165267" cy="536364"/>
              </a:xfrm>
              <a:custGeom>
                <a:pathLst>
                  <a:path extrusionOk="0" h="21600" w="21600">
                    <a:moveTo>
                      <a:pt x="0" y="10868"/>
                    </a:moveTo>
                    <a:lnTo>
                      <a:pt x="0" y="9062"/>
                    </a:lnTo>
                    <a:lnTo>
                      <a:pt x="1322" y="7392"/>
                    </a:lnTo>
                    <a:lnTo>
                      <a:pt x="3174" y="5859"/>
                    </a:lnTo>
                    <a:lnTo>
                      <a:pt x="5819" y="4325"/>
                    </a:lnTo>
                    <a:lnTo>
                      <a:pt x="8993" y="3066"/>
                    </a:lnTo>
                    <a:lnTo>
                      <a:pt x="13048" y="1807"/>
                    </a:lnTo>
                    <a:lnTo>
                      <a:pt x="17104" y="849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7104" y="20779"/>
                    </a:lnTo>
                    <a:lnTo>
                      <a:pt x="13048" y="19793"/>
                    </a:lnTo>
                    <a:lnTo>
                      <a:pt x="8993" y="18534"/>
                    </a:lnTo>
                    <a:lnTo>
                      <a:pt x="5819" y="17275"/>
                    </a:lnTo>
                    <a:lnTo>
                      <a:pt x="3174" y="15741"/>
                    </a:lnTo>
                    <a:lnTo>
                      <a:pt x="1322" y="14208"/>
                    </a:lnTo>
                    <a:lnTo>
                      <a:pt x="0" y="12538"/>
                    </a:lnTo>
                    <a:lnTo>
                      <a:pt x="0" y="10868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Shape 365"/>
              <p:cNvSpPr/>
              <p:nvPr/>
            </p:nvSpPr>
            <p:spPr>
              <a:xfrm>
                <a:off x="2561522" y="4902719"/>
                <a:ext cx="168283" cy="536364"/>
              </a:xfrm>
              <a:custGeom>
                <a:pathLst>
                  <a:path extrusionOk="0" h="21600" w="21600">
                    <a:moveTo>
                      <a:pt x="21600" y="11553"/>
                    </a:moveTo>
                    <a:lnTo>
                      <a:pt x="21166" y="13086"/>
                    </a:lnTo>
                    <a:lnTo>
                      <a:pt x="19431" y="14756"/>
                    </a:lnTo>
                    <a:lnTo>
                      <a:pt x="17610" y="16152"/>
                    </a:lnTo>
                    <a:lnTo>
                      <a:pt x="15007" y="17576"/>
                    </a:lnTo>
                    <a:lnTo>
                      <a:pt x="11884" y="18808"/>
                    </a:lnTo>
                    <a:lnTo>
                      <a:pt x="8328" y="19930"/>
                    </a:lnTo>
                    <a:lnTo>
                      <a:pt x="4337" y="20888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337" y="849"/>
                    </a:lnTo>
                    <a:lnTo>
                      <a:pt x="8328" y="1670"/>
                    </a:lnTo>
                    <a:lnTo>
                      <a:pt x="11884" y="2792"/>
                    </a:lnTo>
                    <a:lnTo>
                      <a:pt x="15007" y="4052"/>
                    </a:lnTo>
                    <a:lnTo>
                      <a:pt x="17610" y="5448"/>
                    </a:lnTo>
                    <a:lnTo>
                      <a:pt x="19431" y="6954"/>
                    </a:lnTo>
                    <a:lnTo>
                      <a:pt x="21166" y="8487"/>
                    </a:lnTo>
                    <a:lnTo>
                      <a:pt x="21600" y="10184"/>
                    </a:lnTo>
                    <a:lnTo>
                      <a:pt x="21600" y="11553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Shape 366"/>
              <p:cNvSpPr/>
              <p:nvPr/>
            </p:nvSpPr>
            <p:spPr>
              <a:xfrm>
                <a:off x="1707681" y="4389887"/>
                <a:ext cx="168285" cy="533348"/>
              </a:xfrm>
              <a:custGeom>
                <a:pathLst>
                  <a:path extrusionOk="0" h="21600" w="21600">
                    <a:moveTo>
                      <a:pt x="0" y="10800"/>
                    </a:moveTo>
                    <a:lnTo>
                      <a:pt x="432" y="8982"/>
                    </a:lnTo>
                    <a:lnTo>
                      <a:pt x="1296" y="7439"/>
                    </a:lnTo>
                    <a:lnTo>
                      <a:pt x="3542" y="5758"/>
                    </a:lnTo>
                    <a:lnTo>
                      <a:pt x="5702" y="4353"/>
                    </a:lnTo>
                    <a:lnTo>
                      <a:pt x="9245" y="2948"/>
                    </a:lnTo>
                    <a:lnTo>
                      <a:pt x="12701" y="1818"/>
                    </a:lnTo>
                    <a:lnTo>
                      <a:pt x="16675" y="854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6675" y="20746"/>
                    </a:lnTo>
                    <a:lnTo>
                      <a:pt x="12701" y="19782"/>
                    </a:lnTo>
                    <a:lnTo>
                      <a:pt x="9245" y="18652"/>
                    </a:lnTo>
                    <a:lnTo>
                      <a:pt x="5702" y="17247"/>
                    </a:lnTo>
                    <a:lnTo>
                      <a:pt x="3542" y="15842"/>
                    </a:lnTo>
                    <a:lnTo>
                      <a:pt x="1296" y="14299"/>
                    </a:lnTo>
                    <a:lnTo>
                      <a:pt x="432" y="12618"/>
                    </a:lnTo>
                    <a:lnTo>
                      <a:pt x="0" y="1080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Shape 367"/>
              <p:cNvSpPr/>
              <p:nvPr/>
            </p:nvSpPr>
            <p:spPr>
              <a:xfrm>
                <a:off x="2133092" y="4386869"/>
                <a:ext cx="168285" cy="539382"/>
              </a:xfrm>
              <a:custGeom>
                <a:pathLst>
                  <a:path extrusionOk="0" h="21600" w="21600">
                    <a:moveTo>
                      <a:pt x="21600" y="11480"/>
                    </a:moveTo>
                    <a:lnTo>
                      <a:pt x="21082" y="13167"/>
                    </a:lnTo>
                    <a:lnTo>
                      <a:pt x="19786" y="14663"/>
                    </a:lnTo>
                    <a:lnTo>
                      <a:pt x="17626" y="16186"/>
                    </a:lnTo>
                    <a:lnTo>
                      <a:pt x="14947" y="17465"/>
                    </a:lnTo>
                    <a:lnTo>
                      <a:pt x="11923" y="18689"/>
                    </a:lnTo>
                    <a:lnTo>
                      <a:pt x="8381" y="19805"/>
                    </a:lnTo>
                    <a:lnTo>
                      <a:pt x="4406" y="20757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406" y="843"/>
                    </a:lnTo>
                    <a:lnTo>
                      <a:pt x="8381" y="1795"/>
                    </a:lnTo>
                    <a:lnTo>
                      <a:pt x="11923" y="2911"/>
                    </a:lnTo>
                    <a:lnTo>
                      <a:pt x="14947" y="4162"/>
                    </a:lnTo>
                    <a:lnTo>
                      <a:pt x="17626" y="5414"/>
                    </a:lnTo>
                    <a:lnTo>
                      <a:pt x="19786" y="6937"/>
                    </a:lnTo>
                    <a:lnTo>
                      <a:pt x="21082" y="8433"/>
                    </a:lnTo>
                    <a:lnTo>
                      <a:pt x="21600" y="10120"/>
                    </a:lnTo>
                    <a:lnTo>
                      <a:pt x="21600" y="1148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Shape 368"/>
              <p:cNvSpPr/>
              <p:nvPr/>
            </p:nvSpPr>
            <p:spPr>
              <a:xfrm>
                <a:off x="425412" y="4389887"/>
                <a:ext cx="168283" cy="536364"/>
              </a:xfrm>
              <a:custGeom>
                <a:pathLst>
                  <a:path extrusionOk="0" h="21600" w="21600">
                    <a:moveTo>
                      <a:pt x="21600" y="11416"/>
                    </a:moveTo>
                    <a:lnTo>
                      <a:pt x="21166" y="13113"/>
                    </a:lnTo>
                    <a:lnTo>
                      <a:pt x="19865" y="14619"/>
                    </a:lnTo>
                    <a:lnTo>
                      <a:pt x="17610" y="16152"/>
                    </a:lnTo>
                    <a:lnTo>
                      <a:pt x="15007" y="17439"/>
                    </a:lnTo>
                    <a:lnTo>
                      <a:pt x="11884" y="18671"/>
                    </a:lnTo>
                    <a:lnTo>
                      <a:pt x="8328" y="19793"/>
                    </a:lnTo>
                    <a:lnTo>
                      <a:pt x="4337" y="20751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337" y="712"/>
                    </a:lnTo>
                    <a:lnTo>
                      <a:pt x="8328" y="1670"/>
                    </a:lnTo>
                    <a:lnTo>
                      <a:pt x="11884" y="2792"/>
                    </a:lnTo>
                    <a:lnTo>
                      <a:pt x="15007" y="4052"/>
                    </a:lnTo>
                    <a:lnTo>
                      <a:pt x="17610" y="5311"/>
                    </a:lnTo>
                    <a:lnTo>
                      <a:pt x="19865" y="6844"/>
                    </a:lnTo>
                    <a:lnTo>
                      <a:pt x="21166" y="8350"/>
                    </a:lnTo>
                    <a:lnTo>
                      <a:pt x="21600" y="10047"/>
                    </a:lnTo>
                    <a:lnTo>
                      <a:pt x="21600" y="11416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Shape 369"/>
              <p:cNvSpPr/>
              <p:nvPr/>
            </p:nvSpPr>
            <p:spPr>
              <a:xfrm>
                <a:off x="0" y="4655385"/>
                <a:ext cx="168285" cy="1821195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Shape 370"/>
              <p:cNvSpPr/>
              <p:nvPr/>
            </p:nvSpPr>
            <p:spPr>
              <a:xfrm>
                <a:off x="0" y="4368762"/>
                <a:ext cx="593689" cy="596705"/>
              </a:xfrm>
              <a:custGeom>
                <a:pathLst>
                  <a:path extrusionOk="0" h="21600" w="21600">
                    <a:moveTo>
                      <a:pt x="10738" y="21600"/>
                    </a:moveTo>
                    <a:lnTo>
                      <a:pt x="9721" y="21477"/>
                    </a:lnTo>
                    <a:lnTo>
                      <a:pt x="8580" y="21329"/>
                    </a:lnTo>
                    <a:lnTo>
                      <a:pt x="7589" y="21082"/>
                    </a:lnTo>
                    <a:lnTo>
                      <a:pt x="5555" y="20342"/>
                    </a:lnTo>
                    <a:lnTo>
                      <a:pt x="4687" y="19701"/>
                    </a:lnTo>
                    <a:lnTo>
                      <a:pt x="3918" y="19085"/>
                    </a:lnTo>
                    <a:lnTo>
                      <a:pt x="3149" y="18444"/>
                    </a:lnTo>
                    <a:lnTo>
                      <a:pt x="2406" y="17704"/>
                    </a:lnTo>
                    <a:lnTo>
                      <a:pt x="1761" y="16841"/>
                    </a:lnTo>
                    <a:lnTo>
                      <a:pt x="1265" y="15953"/>
                    </a:lnTo>
                    <a:lnTo>
                      <a:pt x="769" y="14942"/>
                    </a:lnTo>
                    <a:lnTo>
                      <a:pt x="372" y="14055"/>
                    </a:lnTo>
                    <a:lnTo>
                      <a:pt x="124" y="12945"/>
                    </a:lnTo>
                    <a:lnTo>
                      <a:pt x="0" y="11934"/>
                    </a:lnTo>
                    <a:lnTo>
                      <a:pt x="0" y="9666"/>
                    </a:lnTo>
                    <a:lnTo>
                      <a:pt x="124" y="8655"/>
                    </a:lnTo>
                    <a:lnTo>
                      <a:pt x="372" y="7668"/>
                    </a:lnTo>
                    <a:lnTo>
                      <a:pt x="769" y="6658"/>
                    </a:lnTo>
                    <a:lnTo>
                      <a:pt x="1265" y="5647"/>
                    </a:lnTo>
                    <a:lnTo>
                      <a:pt x="1761" y="4784"/>
                    </a:lnTo>
                    <a:lnTo>
                      <a:pt x="2406" y="3896"/>
                    </a:lnTo>
                    <a:lnTo>
                      <a:pt x="3149" y="3156"/>
                    </a:lnTo>
                    <a:lnTo>
                      <a:pt x="3918" y="2515"/>
                    </a:lnTo>
                    <a:lnTo>
                      <a:pt x="4687" y="1899"/>
                    </a:lnTo>
                    <a:lnTo>
                      <a:pt x="5555" y="1381"/>
                    </a:lnTo>
                    <a:lnTo>
                      <a:pt x="6572" y="888"/>
                    </a:lnTo>
                    <a:lnTo>
                      <a:pt x="7589" y="518"/>
                    </a:lnTo>
                    <a:lnTo>
                      <a:pt x="8580" y="271"/>
                    </a:lnTo>
                    <a:lnTo>
                      <a:pt x="9721" y="123"/>
                    </a:lnTo>
                    <a:lnTo>
                      <a:pt x="10738" y="0"/>
                    </a:lnTo>
                    <a:lnTo>
                      <a:pt x="11879" y="123"/>
                    </a:lnTo>
                    <a:lnTo>
                      <a:pt x="13020" y="271"/>
                    </a:lnTo>
                    <a:lnTo>
                      <a:pt x="14036" y="518"/>
                    </a:lnTo>
                    <a:lnTo>
                      <a:pt x="15028" y="888"/>
                    </a:lnTo>
                    <a:lnTo>
                      <a:pt x="15921" y="1381"/>
                    </a:lnTo>
                    <a:lnTo>
                      <a:pt x="16814" y="1899"/>
                    </a:lnTo>
                    <a:lnTo>
                      <a:pt x="17682" y="2515"/>
                    </a:lnTo>
                    <a:lnTo>
                      <a:pt x="18451" y="3156"/>
                    </a:lnTo>
                    <a:lnTo>
                      <a:pt x="19194" y="3896"/>
                    </a:lnTo>
                    <a:lnTo>
                      <a:pt x="19715" y="4784"/>
                    </a:lnTo>
                    <a:lnTo>
                      <a:pt x="20335" y="5647"/>
                    </a:lnTo>
                    <a:lnTo>
                      <a:pt x="20707" y="6658"/>
                    </a:lnTo>
                    <a:lnTo>
                      <a:pt x="21104" y="7668"/>
                    </a:lnTo>
                    <a:lnTo>
                      <a:pt x="21352" y="8655"/>
                    </a:lnTo>
                    <a:lnTo>
                      <a:pt x="21600" y="9666"/>
                    </a:lnTo>
                    <a:lnTo>
                      <a:pt x="21600" y="11934"/>
                    </a:lnTo>
                    <a:lnTo>
                      <a:pt x="21352" y="12945"/>
                    </a:lnTo>
                    <a:lnTo>
                      <a:pt x="21104" y="14055"/>
                    </a:lnTo>
                    <a:lnTo>
                      <a:pt x="20707" y="14942"/>
                    </a:lnTo>
                    <a:lnTo>
                      <a:pt x="20335" y="15953"/>
                    </a:lnTo>
                    <a:lnTo>
                      <a:pt x="19715" y="16841"/>
                    </a:lnTo>
                    <a:lnTo>
                      <a:pt x="19194" y="17704"/>
                    </a:lnTo>
                    <a:lnTo>
                      <a:pt x="18451" y="18444"/>
                    </a:lnTo>
                    <a:lnTo>
                      <a:pt x="17682" y="19085"/>
                    </a:lnTo>
                    <a:lnTo>
                      <a:pt x="16814" y="19701"/>
                    </a:lnTo>
                    <a:lnTo>
                      <a:pt x="15921" y="20342"/>
                    </a:lnTo>
                    <a:lnTo>
                      <a:pt x="15028" y="20712"/>
                    </a:lnTo>
                    <a:lnTo>
                      <a:pt x="14036" y="21082"/>
                    </a:lnTo>
                    <a:lnTo>
                      <a:pt x="13020" y="21329"/>
                    </a:lnTo>
                    <a:lnTo>
                      <a:pt x="11879" y="21477"/>
                    </a:lnTo>
                    <a:lnTo>
                      <a:pt x="10738" y="21600"/>
                    </a:lnTo>
                    <a:close/>
                    <a:moveTo>
                      <a:pt x="10738" y="6164"/>
                    </a:moveTo>
                    <a:lnTo>
                      <a:pt x="9870" y="6288"/>
                    </a:lnTo>
                    <a:lnTo>
                      <a:pt x="8977" y="6534"/>
                    </a:lnTo>
                    <a:lnTo>
                      <a:pt x="8208" y="7027"/>
                    </a:lnTo>
                    <a:lnTo>
                      <a:pt x="7465" y="7545"/>
                    </a:lnTo>
                    <a:lnTo>
                      <a:pt x="6944" y="8162"/>
                    </a:lnTo>
                    <a:lnTo>
                      <a:pt x="6448" y="9049"/>
                    </a:lnTo>
                    <a:lnTo>
                      <a:pt x="6200" y="9912"/>
                    </a:lnTo>
                    <a:lnTo>
                      <a:pt x="6200" y="11688"/>
                    </a:lnTo>
                    <a:lnTo>
                      <a:pt x="6448" y="12575"/>
                    </a:lnTo>
                    <a:lnTo>
                      <a:pt x="6944" y="13438"/>
                    </a:lnTo>
                    <a:lnTo>
                      <a:pt x="7465" y="14055"/>
                    </a:lnTo>
                    <a:lnTo>
                      <a:pt x="8208" y="14696"/>
                    </a:lnTo>
                    <a:lnTo>
                      <a:pt x="8977" y="15066"/>
                    </a:lnTo>
                    <a:lnTo>
                      <a:pt x="9870" y="15312"/>
                    </a:lnTo>
                    <a:lnTo>
                      <a:pt x="10738" y="15436"/>
                    </a:lnTo>
                    <a:lnTo>
                      <a:pt x="11755" y="15312"/>
                    </a:lnTo>
                    <a:lnTo>
                      <a:pt x="12648" y="15066"/>
                    </a:lnTo>
                    <a:lnTo>
                      <a:pt x="13392" y="14696"/>
                    </a:lnTo>
                    <a:lnTo>
                      <a:pt x="14656" y="13438"/>
                    </a:lnTo>
                    <a:lnTo>
                      <a:pt x="15028" y="12575"/>
                    </a:lnTo>
                    <a:lnTo>
                      <a:pt x="15276" y="11688"/>
                    </a:lnTo>
                    <a:lnTo>
                      <a:pt x="15425" y="10800"/>
                    </a:lnTo>
                    <a:lnTo>
                      <a:pt x="15276" y="9912"/>
                    </a:lnTo>
                    <a:lnTo>
                      <a:pt x="15028" y="9049"/>
                    </a:lnTo>
                    <a:lnTo>
                      <a:pt x="14656" y="8162"/>
                    </a:lnTo>
                    <a:lnTo>
                      <a:pt x="14036" y="7545"/>
                    </a:lnTo>
                    <a:lnTo>
                      <a:pt x="13392" y="7027"/>
                    </a:lnTo>
                    <a:lnTo>
                      <a:pt x="12648" y="6534"/>
                    </a:lnTo>
                    <a:lnTo>
                      <a:pt x="11755" y="6288"/>
                    </a:lnTo>
                    <a:lnTo>
                      <a:pt x="10738" y="6164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Shape 371"/>
              <p:cNvSpPr/>
              <p:nvPr/>
            </p:nvSpPr>
            <p:spPr>
              <a:xfrm>
                <a:off x="425412" y="4383846"/>
                <a:ext cx="168283" cy="533348"/>
              </a:xfrm>
              <a:custGeom>
                <a:pathLst>
                  <a:path extrusionOk="0" h="21600" w="21600">
                    <a:moveTo>
                      <a:pt x="0" y="0"/>
                    </a:moveTo>
                    <a:lnTo>
                      <a:pt x="4858" y="716"/>
                    </a:lnTo>
                    <a:lnTo>
                      <a:pt x="8761" y="1846"/>
                    </a:lnTo>
                    <a:lnTo>
                      <a:pt x="12318" y="2976"/>
                    </a:lnTo>
                    <a:lnTo>
                      <a:pt x="15875" y="4353"/>
                    </a:lnTo>
                    <a:lnTo>
                      <a:pt x="18043" y="5758"/>
                    </a:lnTo>
                    <a:lnTo>
                      <a:pt x="20299" y="7301"/>
                    </a:lnTo>
                    <a:lnTo>
                      <a:pt x="21166" y="8982"/>
                    </a:lnTo>
                    <a:lnTo>
                      <a:pt x="21600" y="10828"/>
                    </a:lnTo>
                    <a:lnTo>
                      <a:pt x="21166" y="12618"/>
                    </a:lnTo>
                    <a:lnTo>
                      <a:pt x="20299" y="14299"/>
                    </a:lnTo>
                    <a:lnTo>
                      <a:pt x="18043" y="15842"/>
                    </a:lnTo>
                    <a:lnTo>
                      <a:pt x="15875" y="17274"/>
                    </a:lnTo>
                    <a:lnTo>
                      <a:pt x="12318" y="18680"/>
                    </a:lnTo>
                    <a:lnTo>
                      <a:pt x="8761" y="19782"/>
                    </a:lnTo>
                    <a:lnTo>
                      <a:pt x="4858" y="20773"/>
                    </a:lnTo>
                    <a:lnTo>
                      <a:pt x="0" y="2160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8FCDD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2" name="Shape 372"/>
            <p:cNvSpPr/>
            <p:nvPr/>
          </p:nvSpPr>
          <p:spPr>
            <a:xfrm flipH="1">
              <a:off x="1708356" y="2433127"/>
              <a:ext cx="168283" cy="406633"/>
            </a:xfrm>
            <a:custGeom>
              <a:pathLst>
                <a:path extrusionOk="0" h="21600" w="21600">
                  <a:moveTo>
                    <a:pt x="3123" y="7524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3123" y="13932"/>
                  </a:lnTo>
                  <a:lnTo>
                    <a:pt x="1735" y="13176"/>
                  </a:lnTo>
                  <a:lnTo>
                    <a:pt x="867" y="12456"/>
                  </a:lnTo>
                  <a:lnTo>
                    <a:pt x="0" y="11556"/>
                  </a:lnTo>
                  <a:lnTo>
                    <a:pt x="0" y="9900"/>
                  </a:lnTo>
                  <a:lnTo>
                    <a:pt x="867" y="9144"/>
                  </a:lnTo>
                  <a:lnTo>
                    <a:pt x="1735" y="8244"/>
                  </a:lnTo>
                  <a:lnTo>
                    <a:pt x="3123" y="7524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4 WHITE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 txBox="1"/>
          <p:nvPr>
            <p:ph type="title"/>
          </p:nvPr>
        </p:nvSpPr>
        <p:spPr>
          <a:xfrm>
            <a:off x="410300" y="986733"/>
            <a:ext cx="7363790" cy="41859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5" name="Shape 375"/>
          <p:cNvSpPr txBox="1"/>
          <p:nvPr>
            <p:ph idx="1" type="body"/>
          </p:nvPr>
        </p:nvSpPr>
        <p:spPr>
          <a:xfrm>
            <a:off x="435700" y="5179917"/>
            <a:ext cx="7338390" cy="16780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376" name="Shape 376"/>
          <p:cNvGrpSpPr/>
          <p:nvPr/>
        </p:nvGrpSpPr>
        <p:grpSpPr>
          <a:xfrm>
            <a:off x="528433" y="656873"/>
            <a:ext cx="1614661" cy="296782"/>
            <a:chOff x="0" y="0"/>
            <a:chExt cx="1614660" cy="296781"/>
          </a:xfrm>
        </p:grpSpPr>
        <p:sp>
          <p:nvSpPr>
            <p:cNvPr id="377" name="Shape 377"/>
            <p:cNvSpPr/>
            <p:nvPr/>
          </p:nvSpPr>
          <p:spPr>
            <a:xfrm>
              <a:off x="1222359" y="67426"/>
              <a:ext cx="132811" cy="22833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Shape 378"/>
            <p:cNvSpPr/>
            <p:nvPr/>
          </p:nvSpPr>
          <p:spPr>
            <a:xfrm>
              <a:off x="225776" y="0"/>
              <a:ext cx="59254" cy="295758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Shape 379"/>
            <p:cNvSpPr/>
            <p:nvPr/>
          </p:nvSpPr>
          <p:spPr>
            <a:xfrm>
              <a:off x="307505" y="61296"/>
              <a:ext cx="207898" cy="235483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Shape 380"/>
            <p:cNvSpPr/>
            <p:nvPr/>
          </p:nvSpPr>
          <p:spPr>
            <a:xfrm>
              <a:off x="0" y="61296"/>
              <a:ext cx="202790" cy="235483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Shape 381"/>
            <p:cNvSpPr/>
            <p:nvPr/>
          </p:nvSpPr>
          <p:spPr>
            <a:xfrm>
              <a:off x="538389" y="67426"/>
              <a:ext cx="196660" cy="229353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Shape 382"/>
            <p:cNvSpPr/>
            <p:nvPr/>
          </p:nvSpPr>
          <p:spPr>
            <a:xfrm>
              <a:off x="759058" y="0"/>
              <a:ext cx="210964" cy="296781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Shape 383"/>
            <p:cNvSpPr/>
            <p:nvPr/>
          </p:nvSpPr>
          <p:spPr>
            <a:xfrm>
              <a:off x="993008" y="61296"/>
              <a:ext cx="207898" cy="235483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Shape 384"/>
            <p:cNvSpPr/>
            <p:nvPr/>
          </p:nvSpPr>
          <p:spPr>
            <a:xfrm>
              <a:off x="1363854" y="61296"/>
              <a:ext cx="190530" cy="235483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Shape 385"/>
            <p:cNvSpPr/>
            <p:nvPr/>
          </p:nvSpPr>
          <p:spPr>
            <a:xfrm>
              <a:off x="1568687" y="62828"/>
              <a:ext cx="45972" cy="46995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6" name="Shape 386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Shape 387"/>
          <p:cNvSpPr/>
          <p:nvPr/>
        </p:nvSpPr>
        <p:spPr>
          <a:xfrm>
            <a:off x="-1" y="6311900"/>
            <a:ext cx="12188826" cy="546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8" name="Shape 388"/>
          <p:cNvGrpSpPr/>
          <p:nvPr/>
        </p:nvGrpSpPr>
        <p:grpSpPr>
          <a:xfrm>
            <a:off x="7099300" y="172976"/>
            <a:ext cx="4795456" cy="6694159"/>
            <a:chOff x="0" y="0"/>
            <a:chExt cx="4795454" cy="6694159"/>
          </a:xfrm>
        </p:grpSpPr>
        <p:sp>
          <p:nvSpPr>
            <p:cNvPr id="389" name="Shape 389"/>
            <p:cNvSpPr/>
            <p:nvPr/>
          </p:nvSpPr>
          <p:spPr>
            <a:xfrm>
              <a:off x="4220887" y="1003579"/>
              <a:ext cx="66752" cy="1066882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2146"/>
                  </a:lnTo>
                  <a:lnTo>
                    <a:pt x="16883" y="1972"/>
                  </a:lnTo>
                  <a:lnTo>
                    <a:pt x="12786" y="1759"/>
                  </a:lnTo>
                  <a:lnTo>
                    <a:pt x="9434" y="1546"/>
                  </a:lnTo>
                  <a:lnTo>
                    <a:pt x="6083" y="1294"/>
                  </a:lnTo>
                  <a:lnTo>
                    <a:pt x="3352" y="986"/>
                  </a:lnTo>
                  <a:lnTo>
                    <a:pt x="1366" y="686"/>
                  </a:lnTo>
                  <a:lnTo>
                    <a:pt x="621" y="347"/>
                  </a:lnTo>
                  <a:lnTo>
                    <a:pt x="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Shape 390"/>
            <p:cNvSpPr/>
            <p:nvPr/>
          </p:nvSpPr>
          <p:spPr>
            <a:xfrm>
              <a:off x="2869583" y="4248153"/>
              <a:ext cx="66752" cy="165146"/>
            </a:xfrm>
            <a:custGeom>
              <a:pathLst>
                <a:path extrusionOk="0" h="21600" w="21600">
                  <a:moveTo>
                    <a:pt x="0" y="1153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34" y="2215"/>
                  </a:lnTo>
                  <a:lnTo>
                    <a:pt x="18248" y="4078"/>
                  </a:lnTo>
                  <a:lnTo>
                    <a:pt x="15517" y="6042"/>
                  </a:lnTo>
                  <a:lnTo>
                    <a:pt x="12786" y="7653"/>
                  </a:lnTo>
                  <a:lnTo>
                    <a:pt x="8814" y="9315"/>
                  </a:lnTo>
                  <a:lnTo>
                    <a:pt x="4717" y="10372"/>
                  </a:lnTo>
                  <a:lnTo>
                    <a:pt x="0" y="1153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Shape 391"/>
            <p:cNvSpPr/>
            <p:nvPr/>
          </p:nvSpPr>
          <p:spPr>
            <a:xfrm>
              <a:off x="1180883" y="5779907"/>
              <a:ext cx="65038" cy="267005"/>
            </a:xfrm>
            <a:custGeom>
              <a:pathLst>
                <a:path extrusionOk="0" h="21600" w="21600">
                  <a:moveTo>
                    <a:pt x="0" y="7137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27" y="1377"/>
                  </a:lnTo>
                  <a:lnTo>
                    <a:pt x="16231" y="3757"/>
                  </a:lnTo>
                  <a:lnTo>
                    <a:pt x="12735" y="4790"/>
                  </a:lnTo>
                  <a:lnTo>
                    <a:pt x="8740" y="5791"/>
                  </a:lnTo>
                  <a:lnTo>
                    <a:pt x="4620" y="6480"/>
                  </a:lnTo>
                  <a:lnTo>
                    <a:pt x="0" y="7137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Shape 392"/>
            <p:cNvSpPr/>
            <p:nvPr/>
          </p:nvSpPr>
          <p:spPr>
            <a:xfrm>
              <a:off x="4052189" y="2038144"/>
              <a:ext cx="405862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423"/>
                  </a:lnTo>
                  <a:lnTo>
                    <a:pt x="9784" y="21033"/>
                  </a:lnTo>
                  <a:lnTo>
                    <a:pt x="9556" y="20607"/>
                  </a:lnTo>
                  <a:lnTo>
                    <a:pt x="560" y="5391"/>
                  </a:lnTo>
                  <a:lnTo>
                    <a:pt x="207" y="4646"/>
                  </a:lnTo>
                  <a:lnTo>
                    <a:pt x="0" y="3689"/>
                  </a:lnTo>
                  <a:lnTo>
                    <a:pt x="0" y="2908"/>
                  </a:lnTo>
                  <a:lnTo>
                    <a:pt x="104" y="1951"/>
                  </a:lnTo>
                  <a:lnTo>
                    <a:pt x="435" y="1170"/>
                  </a:lnTo>
                  <a:lnTo>
                    <a:pt x="767" y="603"/>
                  </a:lnTo>
                  <a:lnTo>
                    <a:pt x="1347" y="213"/>
                  </a:lnTo>
                  <a:lnTo>
                    <a:pt x="1783" y="0"/>
                  </a:lnTo>
                  <a:lnTo>
                    <a:pt x="19797" y="0"/>
                  </a:lnTo>
                  <a:lnTo>
                    <a:pt x="20253" y="213"/>
                  </a:lnTo>
                  <a:lnTo>
                    <a:pt x="20812" y="603"/>
                  </a:lnTo>
                  <a:lnTo>
                    <a:pt x="21144" y="1170"/>
                  </a:lnTo>
                  <a:lnTo>
                    <a:pt x="21372" y="1951"/>
                  </a:lnTo>
                  <a:lnTo>
                    <a:pt x="21600" y="2908"/>
                  </a:lnTo>
                  <a:lnTo>
                    <a:pt x="21496" y="3689"/>
                  </a:lnTo>
                  <a:lnTo>
                    <a:pt x="21372" y="4646"/>
                  </a:lnTo>
                  <a:lnTo>
                    <a:pt x="21020" y="5391"/>
                  </a:lnTo>
                  <a:lnTo>
                    <a:pt x="12044" y="20607"/>
                  </a:lnTo>
                  <a:lnTo>
                    <a:pt x="11816" y="21033"/>
                  </a:lnTo>
                  <a:lnTo>
                    <a:pt x="11463" y="21423"/>
                  </a:lnTo>
                  <a:lnTo>
                    <a:pt x="10800" y="21600"/>
                  </a:lnTo>
                  <a:close/>
                  <a:moveTo>
                    <a:pt x="6177" y="6171"/>
                  </a:moveTo>
                  <a:lnTo>
                    <a:pt x="10800" y="14081"/>
                  </a:lnTo>
                  <a:lnTo>
                    <a:pt x="15402" y="6171"/>
                  </a:lnTo>
                  <a:lnTo>
                    <a:pt x="6177" y="6171"/>
                  </a:lnTo>
                  <a:close/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Shape 393"/>
            <p:cNvSpPr/>
            <p:nvPr/>
          </p:nvSpPr>
          <p:spPr>
            <a:xfrm>
              <a:off x="3885212" y="1373682"/>
              <a:ext cx="65038" cy="4490758"/>
            </a:xfrm>
            <a:custGeom>
              <a:pathLst>
                <a:path extrusionOk="0" h="21600" w="21600">
                  <a:moveTo>
                    <a:pt x="0" y="5495"/>
                  </a:moveTo>
                  <a:lnTo>
                    <a:pt x="0" y="5414"/>
                  </a:lnTo>
                  <a:lnTo>
                    <a:pt x="1249" y="5332"/>
                  </a:lnTo>
                  <a:lnTo>
                    <a:pt x="3371" y="5260"/>
                  </a:lnTo>
                  <a:lnTo>
                    <a:pt x="5369" y="5189"/>
                  </a:lnTo>
                  <a:lnTo>
                    <a:pt x="8740" y="5129"/>
                  </a:lnTo>
                  <a:lnTo>
                    <a:pt x="12860" y="5067"/>
                  </a:lnTo>
                  <a:lnTo>
                    <a:pt x="16855" y="5026"/>
                  </a:lnTo>
                  <a:lnTo>
                    <a:pt x="21600" y="498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6015"/>
                  </a:lnTo>
                  <a:lnTo>
                    <a:pt x="16855" y="5975"/>
                  </a:lnTo>
                  <a:lnTo>
                    <a:pt x="12860" y="5923"/>
                  </a:lnTo>
                  <a:lnTo>
                    <a:pt x="8740" y="5872"/>
                  </a:lnTo>
                  <a:lnTo>
                    <a:pt x="5369" y="5801"/>
                  </a:lnTo>
                  <a:lnTo>
                    <a:pt x="3371" y="5741"/>
                  </a:lnTo>
                  <a:lnTo>
                    <a:pt x="1249" y="5658"/>
                  </a:lnTo>
                  <a:lnTo>
                    <a:pt x="0" y="5577"/>
                  </a:lnTo>
                  <a:lnTo>
                    <a:pt x="0" y="549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Shape 394"/>
            <p:cNvSpPr/>
            <p:nvPr/>
          </p:nvSpPr>
          <p:spPr>
            <a:xfrm>
              <a:off x="4052189" y="1544100"/>
              <a:ext cx="65038" cy="972205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9243"/>
                  </a:lnTo>
                  <a:lnTo>
                    <a:pt x="4620" y="19434"/>
                  </a:lnTo>
                  <a:lnTo>
                    <a:pt x="8740" y="19625"/>
                  </a:lnTo>
                  <a:lnTo>
                    <a:pt x="12735" y="19910"/>
                  </a:lnTo>
                  <a:lnTo>
                    <a:pt x="15607" y="20188"/>
                  </a:lnTo>
                  <a:lnTo>
                    <a:pt x="18229" y="20517"/>
                  </a:lnTo>
                  <a:lnTo>
                    <a:pt x="20227" y="20846"/>
                  </a:lnTo>
                  <a:lnTo>
                    <a:pt x="21600" y="21227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Shape 395"/>
            <p:cNvSpPr/>
            <p:nvPr/>
          </p:nvSpPr>
          <p:spPr>
            <a:xfrm>
              <a:off x="4052189" y="2533813"/>
              <a:ext cx="65038" cy="566050"/>
            </a:xfrm>
            <a:custGeom>
              <a:pathLst>
                <a:path extrusionOk="0" h="21600" w="21600">
                  <a:moveTo>
                    <a:pt x="0" y="3459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27" y="638"/>
                  </a:lnTo>
                  <a:lnTo>
                    <a:pt x="18229" y="1292"/>
                  </a:lnTo>
                  <a:lnTo>
                    <a:pt x="15607" y="1767"/>
                  </a:lnTo>
                  <a:lnTo>
                    <a:pt x="12735" y="2331"/>
                  </a:lnTo>
                  <a:lnTo>
                    <a:pt x="8740" y="2732"/>
                  </a:lnTo>
                  <a:lnTo>
                    <a:pt x="4620" y="3147"/>
                  </a:lnTo>
                  <a:lnTo>
                    <a:pt x="0" y="3459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Shape 396"/>
            <p:cNvSpPr/>
            <p:nvPr/>
          </p:nvSpPr>
          <p:spPr>
            <a:xfrm>
              <a:off x="3952348" y="2397917"/>
              <a:ext cx="97739" cy="235445"/>
            </a:xfrm>
            <a:custGeom>
              <a:pathLst>
                <a:path extrusionOk="0" h="21600" w="21600">
                  <a:moveTo>
                    <a:pt x="10547" y="15454"/>
                  </a:moveTo>
                  <a:lnTo>
                    <a:pt x="8775" y="15454"/>
                  </a:lnTo>
                  <a:lnTo>
                    <a:pt x="6497" y="15028"/>
                  </a:lnTo>
                  <a:lnTo>
                    <a:pt x="4556" y="14672"/>
                  </a:lnTo>
                  <a:lnTo>
                    <a:pt x="3206" y="14068"/>
                  </a:lnTo>
                  <a:lnTo>
                    <a:pt x="1856" y="13500"/>
                  </a:lnTo>
                  <a:lnTo>
                    <a:pt x="506" y="12718"/>
                  </a:lnTo>
                  <a:lnTo>
                    <a:pt x="0" y="11759"/>
                  </a:lnTo>
                  <a:lnTo>
                    <a:pt x="0" y="9841"/>
                  </a:lnTo>
                  <a:lnTo>
                    <a:pt x="506" y="9059"/>
                  </a:lnTo>
                  <a:lnTo>
                    <a:pt x="1856" y="8278"/>
                  </a:lnTo>
                  <a:lnTo>
                    <a:pt x="3206" y="7532"/>
                  </a:lnTo>
                  <a:lnTo>
                    <a:pt x="4556" y="7141"/>
                  </a:lnTo>
                  <a:lnTo>
                    <a:pt x="6497" y="6572"/>
                  </a:lnTo>
                  <a:lnTo>
                    <a:pt x="8775" y="6359"/>
                  </a:lnTo>
                  <a:lnTo>
                    <a:pt x="10547" y="6146"/>
                  </a:lnTo>
                  <a:lnTo>
                    <a:pt x="15103" y="6572"/>
                  </a:lnTo>
                  <a:lnTo>
                    <a:pt x="16959" y="7141"/>
                  </a:lnTo>
                  <a:lnTo>
                    <a:pt x="18394" y="7532"/>
                  </a:lnTo>
                  <a:lnTo>
                    <a:pt x="19744" y="8278"/>
                  </a:lnTo>
                  <a:lnTo>
                    <a:pt x="21600" y="9841"/>
                  </a:lnTo>
                  <a:lnTo>
                    <a:pt x="21600" y="10800"/>
                  </a:lnTo>
                  <a:lnTo>
                    <a:pt x="21600" y="1137"/>
                  </a:lnTo>
                  <a:lnTo>
                    <a:pt x="19322" y="746"/>
                  </a:lnTo>
                  <a:lnTo>
                    <a:pt x="16537" y="391"/>
                  </a:lnTo>
                  <a:lnTo>
                    <a:pt x="13753" y="178"/>
                  </a:lnTo>
                  <a:lnTo>
                    <a:pt x="10547" y="0"/>
                  </a:lnTo>
                  <a:lnTo>
                    <a:pt x="7847" y="178"/>
                  </a:lnTo>
                  <a:lnTo>
                    <a:pt x="5063" y="391"/>
                  </a:lnTo>
                  <a:lnTo>
                    <a:pt x="2278" y="746"/>
                  </a:lnTo>
                  <a:lnTo>
                    <a:pt x="0" y="1137"/>
                  </a:lnTo>
                  <a:lnTo>
                    <a:pt x="0" y="20641"/>
                  </a:lnTo>
                  <a:lnTo>
                    <a:pt x="2278" y="21032"/>
                  </a:lnTo>
                  <a:lnTo>
                    <a:pt x="5063" y="21422"/>
                  </a:lnTo>
                  <a:lnTo>
                    <a:pt x="7847" y="21600"/>
                  </a:lnTo>
                  <a:lnTo>
                    <a:pt x="13753" y="21600"/>
                  </a:lnTo>
                  <a:lnTo>
                    <a:pt x="16537" y="21422"/>
                  </a:lnTo>
                  <a:lnTo>
                    <a:pt x="19322" y="21032"/>
                  </a:lnTo>
                  <a:lnTo>
                    <a:pt x="21600" y="20641"/>
                  </a:lnTo>
                  <a:lnTo>
                    <a:pt x="21600" y="11759"/>
                  </a:lnTo>
                  <a:lnTo>
                    <a:pt x="20672" y="12718"/>
                  </a:lnTo>
                  <a:lnTo>
                    <a:pt x="19744" y="13500"/>
                  </a:lnTo>
                  <a:lnTo>
                    <a:pt x="16959" y="14672"/>
                  </a:lnTo>
                  <a:lnTo>
                    <a:pt x="15103" y="15028"/>
                  </a:lnTo>
                  <a:lnTo>
                    <a:pt x="12825" y="15454"/>
                  </a:lnTo>
                  <a:lnTo>
                    <a:pt x="10547" y="15454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Shape 397"/>
            <p:cNvSpPr/>
            <p:nvPr/>
          </p:nvSpPr>
          <p:spPr>
            <a:xfrm>
              <a:off x="3885212" y="2411689"/>
              <a:ext cx="65038" cy="213067"/>
            </a:xfrm>
            <a:custGeom>
              <a:pathLst>
                <a:path extrusionOk="0" h="21600" w="21600">
                  <a:moveTo>
                    <a:pt x="0" y="10702"/>
                  </a:moveTo>
                  <a:lnTo>
                    <a:pt x="0" y="12433"/>
                  </a:lnTo>
                  <a:lnTo>
                    <a:pt x="1249" y="14125"/>
                  </a:lnTo>
                  <a:lnTo>
                    <a:pt x="3371" y="15856"/>
                  </a:lnTo>
                  <a:lnTo>
                    <a:pt x="5369" y="17115"/>
                  </a:lnTo>
                  <a:lnTo>
                    <a:pt x="8740" y="18610"/>
                  </a:lnTo>
                  <a:lnTo>
                    <a:pt x="12860" y="19672"/>
                  </a:lnTo>
                  <a:lnTo>
                    <a:pt x="16855" y="20774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6"/>
                  </a:lnTo>
                  <a:lnTo>
                    <a:pt x="12860" y="1731"/>
                  </a:lnTo>
                  <a:lnTo>
                    <a:pt x="8740" y="3030"/>
                  </a:lnTo>
                  <a:lnTo>
                    <a:pt x="5369" y="4289"/>
                  </a:lnTo>
                  <a:lnTo>
                    <a:pt x="3371" y="5784"/>
                  </a:lnTo>
                  <a:lnTo>
                    <a:pt x="1249" y="7279"/>
                  </a:lnTo>
                  <a:lnTo>
                    <a:pt x="0" y="9010"/>
                  </a:lnTo>
                  <a:lnTo>
                    <a:pt x="0" y="1070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Shape 398"/>
            <p:cNvSpPr/>
            <p:nvPr/>
          </p:nvSpPr>
          <p:spPr>
            <a:xfrm>
              <a:off x="4052189" y="2411689"/>
              <a:ext cx="65038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620" y="20774"/>
                  </a:lnTo>
                  <a:lnTo>
                    <a:pt x="8740" y="19672"/>
                  </a:lnTo>
                  <a:lnTo>
                    <a:pt x="12735" y="18610"/>
                  </a:lnTo>
                  <a:lnTo>
                    <a:pt x="15607" y="17115"/>
                  </a:lnTo>
                  <a:lnTo>
                    <a:pt x="18229" y="15856"/>
                  </a:lnTo>
                  <a:lnTo>
                    <a:pt x="20227" y="14125"/>
                  </a:lnTo>
                  <a:lnTo>
                    <a:pt x="21600" y="12433"/>
                  </a:lnTo>
                  <a:lnTo>
                    <a:pt x="21600" y="9010"/>
                  </a:lnTo>
                  <a:lnTo>
                    <a:pt x="20227" y="7279"/>
                  </a:lnTo>
                  <a:lnTo>
                    <a:pt x="18229" y="5784"/>
                  </a:lnTo>
                  <a:lnTo>
                    <a:pt x="15607" y="4289"/>
                  </a:lnTo>
                  <a:lnTo>
                    <a:pt x="12735" y="3030"/>
                  </a:lnTo>
                  <a:lnTo>
                    <a:pt x="8740" y="1731"/>
                  </a:lnTo>
                  <a:lnTo>
                    <a:pt x="4620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Shape 399"/>
            <p:cNvSpPr/>
            <p:nvPr/>
          </p:nvSpPr>
          <p:spPr>
            <a:xfrm>
              <a:off x="4558282" y="5613505"/>
              <a:ext cx="66752" cy="1077212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2125"/>
                  </a:lnTo>
                  <a:lnTo>
                    <a:pt x="16883" y="1953"/>
                  </a:lnTo>
                  <a:lnTo>
                    <a:pt x="12786" y="1781"/>
                  </a:lnTo>
                  <a:lnTo>
                    <a:pt x="9434" y="1523"/>
                  </a:lnTo>
                  <a:lnTo>
                    <a:pt x="6083" y="1273"/>
                  </a:lnTo>
                  <a:lnTo>
                    <a:pt x="3352" y="976"/>
                  </a:lnTo>
                  <a:lnTo>
                    <a:pt x="1986" y="680"/>
                  </a:lnTo>
                  <a:lnTo>
                    <a:pt x="745" y="336"/>
                  </a:lnTo>
                  <a:lnTo>
                    <a:pt x="0" y="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Shape 400"/>
            <p:cNvSpPr/>
            <p:nvPr/>
          </p:nvSpPr>
          <p:spPr>
            <a:xfrm>
              <a:off x="4728701" y="5613505"/>
              <a:ext cx="66752" cy="1077212"/>
            </a:xfrm>
            <a:custGeom>
              <a:pathLst>
                <a:path extrusionOk="0" h="21600" w="21600">
                  <a:moveTo>
                    <a:pt x="0" y="21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336"/>
                  </a:lnTo>
                  <a:lnTo>
                    <a:pt x="20234" y="680"/>
                  </a:lnTo>
                  <a:lnTo>
                    <a:pt x="18248" y="976"/>
                  </a:lnTo>
                  <a:lnTo>
                    <a:pt x="15517" y="1273"/>
                  </a:lnTo>
                  <a:lnTo>
                    <a:pt x="12166" y="1523"/>
                  </a:lnTo>
                  <a:lnTo>
                    <a:pt x="8814" y="1781"/>
                  </a:lnTo>
                  <a:lnTo>
                    <a:pt x="4717" y="1953"/>
                  </a:lnTo>
                  <a:lnTo>
                    <a:pt x="0" y="2125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Shape 401"/>
            <p:cNvSpPr/>
            <p:nvPr/>
          </p:nvSpPr>
          <p:spPr>
            <a:xfrm>
              <a:off x="4728701" y="1594021"/>
              <a:ext cx="66752" cy="401565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019"/>
                  </a:lnTo>
                  <a:lnTo>
                    <a:pt x="4717" y="21065"/>
                  </a:lnTo>
                  <a:lnTo>
                    <a:pt x="8814" y="21122"/>
                  </a:lnTo>
                  <a:lnTo>
                    <a:pt x="12166" y="21178"/>
                  </a:lnTo>
                  <a:lnTo>
                    <a:pt x="15517" y="21258"/>
                  </a:lnTo>
                  <a:lnTo>
                    <a:pt x="18248" y="21327"/>
                  </a:lnTo>
                  <a:lnTo>
                    <a:pt x="20234" y="21417"/>
                  </a:lnTo>
                  <a:lnTo>
                    <a:pt x="20855" y="2151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Shape 402"/>
            <p:cNvSpPr/>
            <p:nvPr/>
          </p:nvSpPr>
          <p:spPr>
            <a:xfrm>
              <a:off x="4627139" y="5613505"/>
              <a:ext cx="99460" cy="116673"/>
            </a:xfrm>
            <a:custGeom>
              <a:pathLst>
                <a:path extrusionOk="0" h="21600" w="21600">
                  <a:moveTo>
                    <a:pt x="10800" y="9308"/>
                  </a:moveTo>
                  <a:lnTo>
                    <a:pt x="8557" y="8882"/>
                  </a:lnTo>
                  <a:lnTo>
                    <a:pt x="6729" y="8526"/>
                  </a:lnTo>
                  <a:lnTo>
                    <a:pt x="4902" y="7318"/>
                  </a:lnTo>
                  <a:lnTo>
                    <a:pt x="3157" y="6608"/>
                  </a:lnTo>
                  <a:lnTo>
                    <a:pt x="1828" y="4974"/>
                  </a:lnTo>
                  <a:lnTo>
                    <a:pt x="914" y="3482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326"/>
                  </a:lnTo>
                  <a:lnTo>
                    <a:pt x="2658" y="20108"/>
                  </a:lnTo>
                  <a:lnTo>
                    <a:pt x="5400" y="20818"/>
                  </a:lnTo>
                  <a:lnTo>
                    <a:pt x="8058" y="21245"/>
                  </a:lnTo>
                  <a:lnTo>
                    <a:pt x="10800" y="21600"/>
                  </a:lnTo>
                  <a:lnTo>
                    <a:pt x="13542" y="21245"/>
                  </a:lnTo>
                  <a:lnTo>
                    <a:pt x="16698" y="20818"/>
                  </a:lnTo>
                  <a:lnTo>
                    <a:pt x="18942" y="20108"/>
                  </a:lnTo>
                  <a:lnTo>
                    <a:pt x="21600" y="19326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82"/>
                  </a:lnTo>
                  <a:lnTo>
                    <a:pt x="19772" y="4974"/>
                  </a:lnTo>
                  <a:lnTo>
                    <a:pt x="18443" y="6608"/>
                  </a:lnTo>
                  <a:lnTo>
                    <a:pt x="16698" y="7318"/>
                  </a:lnTo>
                  <a:lnTo>
                    <a:pt x="14871" y="8526"/>
                  </a:lnTo>
                  <a:lnTo>
                    <a:pt x="13043" y="8882"/>
                  </a:lnTo>
                  <a:lnTo>
                    <a:pt x="10800" y="9308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Shape 403"/>
            <p:cNvSpPr/>
            <p:nvPr/>
          </p:nvSpPr>
          <p:spPr>
            <a:xfrm>
              <a:off x="4627139" y="5494728"/>
              <a:ext cx="99460" cy="116673"/>
            </a:xfrm>
            <a:custGeom>
              <a:pathLst>
                <a:path extrusionOk="0" h="21600" w="21600">
                  <a:moveTo>
                    <a:pt x="10800" y="12363"/>
                  </a:moveTo>
                  <a:lnTo>
                    <a:pt x="13043" y="12363"/>
                  </a:lnTo>
                  <a:lnTo>
                    <a:pt x="14871" y="13145"/>
                  </a:lnTo>
                  <a:lnTo>
                    <a:pt x="16698" y="13855"/>
                  </a:lnTo>
                  <a:lnTo>
                    <a:pt x="18443" y="15063"/>
                  </a:lnTo>
                  <a:lnTo>
                    <a:pt x="19772" y="16200"/>
                  </a:lnTo>
                  <a:lnTo>
                    <a:pt x="20686" y="17763"/>
                  </a:lnTo>
                  <a:lnTo>
                    <a:pt x="21185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8942" y="1137"/>
                  </a:lnTo>
                  <a:lnTo>
                    <a:pt x="16698" y="426"/>
                  </a:lnTo>
                  <a:lnTo>
                    <a:pt x="13542" y="0"/>
                  </a:lnTo>
                  <a:lnTo>
                    <a:pt x="8058" y="0"/>
                  </a:lnTo>
                  <a:lnTo>
                    <a:pt x="5400" y="426"/>
                  </a:lnTo>
                  <a:lnTo>
                    <a:pt x="2658" y="1137"/>
                  </a:lnTo>
                  <a:lnTo>
                    <a:pt x="0" y="1918"/>
                  </a:lnTo>
                  <a:lnTo>
                    <a:pt x="0" y="21600"/>
                  </a:lnTo>
                  <a:lnTo>
                    <a:pt x="415" y="19682"/>
                  </a:lnTo>
                  <a:lnTo>
                    <a:pt x="914" y="17763"/>
                  </a:lnTo>
                  <a:lnTo>
                    <a:pt x="1828" y="16200"/>
                  </a:lnTo>
                  <a:lnTo>
                    <a:pt x="3157" y="15063"/>
                  </a:lnTo>
                  <a:lnTo>
                    <a:pt x="4902" y="13855"/>
                  </a:lnTo>
                  <a:lnTo>
                    <a:pt x="6729" y="13145"/>
                  </a:lnTo>
                  <a:lnTo>
                    <a:pt x="8557" y="12363"/>
                  </a:lnTo>
                  <a:lnTo>
                    <a:pt x="10800" y="12363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Shape 404"/>
            <p:cNvSpPr/>
            <p:nvPr/>
          </p:nvSpPr>
          <p:spPr>
            <a:xfrm>
              <a:off x="4558282" y="5505057"/>
              <a:ext cx="66752" cy="213067"/>
            </a:xfrm>
            <a:custGeom>
              <a:pathLst>
                <a:path extrusionOk="0" h="21600" w="21600">
                  <a:moveTo>
                    <a:pt x="21600" y="10898"/>
                  </a:moveTo>
                  <a:lnTo>
                    <a:pt x="21600" y="0"/>
                  </a:lnTo>
                  <a:lnTo>
                    <a:pt x="16883" y="866"/>
                  </a:lnTo>
                  <a:lnTo>
                    <a:pt x="12786" y="1928"/>
                  </a:lnTo>
                  <a:lnTo>
                    <a:pt x="9434" y="299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475"/>
                  </a:lnTo>
                  <a:lnTo>
                    <a:pt x="745" y="8970"/>
                  </a:lnTo>
                  <a:lnTo>
                    <a:pt x="0" y="10898"/>
                  </a:lnTo>
                  <a:lnTo>
                    <a:pt x="745" y="12590"/>
                  </a:lnTo>
                  <a:lnTo>
                    <a:pt x="1986" y="14321"/>
                  </a:lnTo>
                  <a:lnTo>
                    <a:pt x="3352" y="15816"/>
                  </a:lnTo>
                  <a:lnTo>
                    <a:pt x="6083" y="17311"/>
                  </a:lnTo>
                  <a:lnTo>
                    <a:pt x="9434" y="18570"/>
                  </a:lnTo>
                  <a:lnTo>
                    <a:pt x="12786" y="19869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1089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Shape 405"/>
            <p:cNvSpPr/>
            <p:nvPr/>
          </p:nvSpPr>
          <p:spPr>
            <a:xfrm>
              <a:off x="4728701" y="5505057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814" y="19869"/>
                  </a:lnTo>
                  <a:lnTo>
                    <a:pt x="12166" y="18570"/>
                  </a:lnTo>
                  <a:lnTo>
                    <a:pt x="15517" y="17311"/>
                  </a:lnTo>
                  <a:lnTo>
                    <a:pt x="18248" y="15816"/>
                  </a:lnTo>
                  <a:lnTo>
                    <a:pt x="20234" y="14321"/>
                  </a:lnTo>
                  <a:lnTo>
                    <a:pt x="20855" y="12590"/>
                  </a:lnTo>
                  <a:lnTo>
                    <a:pt x="21600" y="10898"/>
                  </a:lnTo>
                  <a:lnTo>
                    <a:pt x="20855" y="9207"/>
                  </a:lnTo>
                  <a:lnTo>
                    <a:pt x="20234" y="7475"/>
                  </a:lnTo>
                  <a:lnTo>
                    <a:pt x="18248" y="5784"/>
                  </a:lnTo>
                  <a:lnTo>
                    <a:pt x="15517" y="4485"/>
                  </a:lnTo>
                  <a:lnTo>
                    <a:pt x="12166" y="2990"/>
                  </a:lnTo>
                  <a:lnTo>
                    <a:pt x="8814" y="1928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Shape 406"/>
            <p:cNvSpPr/>
            <p:nvPr/>
          </p:nvSpPr>
          <p:spPr>
            <a:xfrm>
              <a:off x="3546096" y="5572191"/>
              <a:ext cx="66752" cy="206182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11247"/>
                  </a:lnTo>
                  <a:lnTo>
                    <a:pt x="16883" y="10353"/>
                  </a:lnTo>
                  <a:lnTo>
                    <a:pt x="12786" y="9257"/>
                  </a:lnTo>
                  <a:lnTo>
                    <a:pt x="9434" y="8161"/>
                  </a:lnTo>
                  <a:lnTo>
                    <a:pt x="6083" y="6618"/>
                  </a:lnTo>
                  <a:lnTo>
                    <a:pt x="3352" y="5278"/>
                  </a:lnTo>
                  <a:lnTo>
                    <a:pt x="1986" y="3532"/>
                  </a:lnTo>
                  <a:lnTo>
                    <a:pt x="621" y="1989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Shape 407"/>
            <p:cNvSpPr/>
            <p:nvPr/>
          </p:nvSpPr>
          <p:spPr>
            <a:xfrm>
              <a:off x="3546096" y="2916061"/>
              <a:ext cx="66752" cy="2655739"/>
            </a:xfrm>
            <a:custGeom>
              <a:pathLst>
                <a:path extrusionOk="0" h="21600" w="21600">
                  <a:moveTo>
                    <a:pt x="21600" y="2073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621" y="21464"/>
                  </a:lnTo>
                  <a:lnTo>
                    <a:pt x="1986" y="21324"/>
                  </a:lnTo>
                  <a:lnTo>
                    <a:pt x="3352" y="21203"/>
                  </a:lnTo>
                  <a:lnTo>
                    <a:pt x="6083" y="21083"/>
                  </a:lnTo>
                  <a:lnTo>
                    <a:pt x="9434" y="20981"/>
                  </a:lnTo>
                  <a:lnTo>
                    <a:pt x="12786" y="20877"/>
                  </a:lnTo>
                  <a:lnTo>
                    <a:pt x="16883" y="20807"/>
                  </a:lnTo>
                  <a:lnTo>
                    <a:pt x="21600" y="20737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Shape 408"/>
            <p:cNvSpPr/>
            <p:nvPr/>
          </p:nvSpPr>
          <p:spPr>
            <a:xfrm>
              <a:off x="3714794" y="5572191"/>
              <a:ext cx="66752" cy="292253"/>
            </a:xfrm>
            <a:custGeom>
              <a:pathLst>
                <a:path extrusionOk="0" h="21600" w="21600">
                  <a:moveTo>
                    <a:pt x="0" y="79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1717"/>
                  </a:lnTo>
                  <a:lnTo>
                    <a:pt x="18869" y="3405"/>
                  </a:lnTo>
                  <a:lnTo>
                    <a:pt x="14897" y="4835"/>
                  </a:lnTo>
                  <a:lnTo>
                    <a:pt x="10055" y="6208"/>
                  </a:lnTo>
                  <a:lnTo>
                    <a:pt x="5462" y="7152"/>
                  </a:lnTo>
                  <a:lnTo>
                    <a:pt x="0" y="792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Shape 409"/>
            <p:cNvSpPr/>
            <p:nvPr/>
          </p:nvSpPr>
          <p:spPr>
            <a:xfrm>
              <a:off x="3714794" y="5357016"/>
              <a:ext cx="66752" cy="21478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0995"/>
                  </a:lnTo>
                  <a:lnTo>
                    <a:pt x="5462" y="11853"/>
                  </a:lnTo>
                  <a:lnTo>
                    <a:pt x="10055" y="13334"/>
                  </a:lnTo>
                  <a:lnTo>
                    <a:pt x="15517" y="15050"/>
                  </a:lnTo>
                  <a:lnTo>
                    <a:pt x="18869" y="17155"/>
                  </a:lnTo>
                  <a:lnTo>
                    <a:pt x="20979" y="19261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Shape 410"/>
            <p:cNvSpPr/>
            <p:nvPr/>
          </p:nvSpPr>
          <p:spPr>
            <a:xfrm>
              <a:off x="3613230" y="5453414"/>
              <a:ext cx="99460" cy="116671"/>
            </a:xfrm>
            <a:custGeom>
              <a:pathLst>
                <a:path extrusionOk="0" h="21600" w="21600">
                  <a:moveTo>
                    <a:pt x="10800" y="12292"/>
                  </a:moveTo>
                  <a:lnTo>
                    <a:pt x="13043" y="12718"/>
                  </a:lnTo>
                  <a:lnTo>
                    <a:pt x="14871" y="13074"/>
                  </a:lnTo>
                  <a:lnTo>
                    <a:pt x="16698" y="13855"/>
                  </a:lnTo>
                  <a:lnTo>
                    <a:pt x="18443" y="14992"/>
                  </a:lnTo>
                  <a:lnTo>
                    <a:pt x="19855" y="16555"/>
                  </a:lnTo>
                  <a:lnTo>
                    <a:pt x="20686" y="18118"/>
                  </a:lnTo>
                  <a:lnTo>
                    <a:pt x="21185" y="19682"/>
                  </a:lnTo>
                  <a:lnTo>
                    <a:pt x="21600" y="21600"/>
                  </a:lnTo>
                  <a:lnTo>
                    <a:pt x="21600" y="2274"/>
                  </a:lnTo>
                  <a:lnTo>
                    <a:pt x="18942" y="1137"/>
                  </a:lnTo>
                  <a:lnTo>
                    <a:pt x="16200" y="782"/>
                  </a:lnTo>
                  <a:lnTo>
                    <a:pt x="13458" y="355"/>
                  </a:lnTo>
                  <a:lnTo>
                    <a:pt x="10800" y="0"/>
                  </a:lnTo>
                  <a:lnTo>
                    <a:pt x="8058" y="355"/>
                  </a:lnTo>
                  <a:lnTo>
                    <a:pt x="5400" y="782"/>
                  </a:lnTo>
                  <a:lnTo>
                    <a:pt x="2742" y="1137"/>
                  </a:lnTo>
                  <a:lnTo>
                    <a:pt x="0" y="2274"/>
                  </a:lnTo>
                  <a:lnTo>
                    <a:pt x="0" y="21600"/>
                  </a:lnTo>
                  <a:lnTo>
                    <a:pt x="415" y="19682"/>
                  </a:lnTo>
                  <a:lnTo>
                    <a:pt x="831" y="18118"/>
                  </a:lnTo>
                  <a:lnTo>
                    <a:pt x="1745" y="16555"/>
                  </a:lnTo>
                  <a:lnTo>
                    <a:pt x="3074" y="14992"/>
                  </a:lnTo>
                  <a:lnTo>
                    <a:pt x="4985" y="13855"/>
                  </a:lnTo>
                  <a:lnTo>
                    <a:pt x="6729" y="13074"/>
                  </a:lnTo>
                  <a:lnTo>
                    <a:pt x="8557" y="12718"/>
                  </a:lnTo>
                  <a:lnTo>
                    <a:pt x="10800" y="12292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Shape 411"/>
            <p:cNvSpPr/>
            <p:nvPr/>
          </p:nvSpPr>
          <p:spPr>
            <a:xfrm>
              <a:off x="3613230" y="5572191"/>
              <a:ext cx="99460" cy="116673"/>
            </a:xfrm>
            <a:custGeom>
              <a:pathLst>
                <a:path extrusionOk="0" h="21600" w="21600">
                  <a:moveTo>
                    <a:pt x="18443" y="6537"/>
                  </a:moveTo>
                  <a:lnTo>
                    <a:pt x="16698" y="7745"/>
                  </a:lnTo>
                  <a:lnTo>
                    <a:pt x="14871" y="8455"/>
                  </a:lnTo>
                  <a:lnTo>
                    <a:pt x="13043" y="9237"/>
                  </a:lnTo>
                  <a:lnTo>
                    <a:pt x="8557" y="9237"/>
                  </a:lnTo>
                  <a:lnTo>
                    <a:pt x="6729" y="8455"/>
                  </a:lnTo>
                  <a:lnTo>
                    <a:pt x="4985" y="7745"/>
                  </a:lnTo>
                  <a:lnTo>
                    <a:pt x="3074" y="6537"/>
                  </a:lnTo>
                  <a:lnTo>
                    <a:pt x="1745" y="5400"/>
                  </a:lnTo>
                  <a:lnTo>
                    <a:pt x="831" y="3837"/>
                  </a:lnTo>
                  <a:lnTo>
                    <a:pt x="0" y="0"/>
                  </a:lnTo>
                  <a:lnTo>
                    <a:pt x="0" y="19682"/>
                  </a:lnTo>
                  <a:lnTo>
                    <a:pt x="2742" y="20463"/>
                  </a:lnTo>
                  <a:lnTo>
                    <a:pt x="5400" y="21174"/>
                  </a:lnTo>
                  <a:lnTo>
                    <a:pt x="8058" y="21600"/>
                  </a:lnTo>
                  <a:lnTo>
                    <a:pt x="13458" y="21600"/>
                  </a:lnTo>
                  <a:lnTo>
                    <a:pt x="16200" y="21174"/>
                  </a:lnTo>
                  <a:lnTo>
                    <a:pt x="18942" y="20463"/>
                  </a:lnTo>
                  <a:lnTo>
                    <a:pt x="21600" y="19682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82"/>
                  </a:lnTo>
                  <a:lnTo>
                    <a:pt x="19855" y="5045"/>
                  </a:lnTo>
                  <a:lnTo>
                    <a:pt x="18443" y="653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Shape 412"/>
            <p:cNvSpPr/>
            <p:nvPr/>
          </p:nvSpPr>
          <p:spPr>
            <a:xfrm>
              <a:off x="3546096" y="5467185"/>
              <a:ext cx="66752" cy="213067"/>
            </a:xfrm>
            <a:custGeom>
              <a:pathLst>
                <a:path extrusionOk="0" h="21600" w="21600">
                  <a:moveTo>
                    <a:pt x="21600" y="10702"/>
                  </a:moveTo>
                  <a:lnTo>
                    <a:pt x="21600" y="0"/>
                  </a:lnTo>
                  <a:lnTo>
                    <a:pt x="16883" y="866"/>
                  </a:lnTo>
                  <a:lnTo>
                    <a:pt x="12786" y="1731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279"/>
                  </a:lnTo>
                  <a:lnTo>
                    <a:pt x="621" y="9010"/>
                  </a:lnTo>
                  <a:lnTo>
                    <a:pt x="0" y="10702"/>
                  </a:lnTo>
                  <a:lnTo>
                    <a:pt x="621" y="12630"/>
                  </a:lnTo>
                  <a:lnTo>
                    <a:pt x="1986" y="14125"/>
                  </a:lnTo>
                  <a:lnTo>
                    <a:pt x="3352" y="15816"/>
                  </a:lnTo>
                  <a:lnTo>
                    <a:pt x="6083" y="17115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10702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Shape 413"/>
            <p:cNvSpPr/>
            <p:nvPr/>
          </p:nvSpPr>
          <p:spPr>
            <a:xfrm>
              <a:off x="3714794" y="5467185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462" y="20538"/>
                  </a:lnTo>
                  <a:lnTo>
                    <a:pt x="10055" y="19239"/>
                  </a:lnTo>
                  <a:lnTo>
                    <a:pt x="14897" y="17351"/>
                  </a:lnTo>
                  <a:lnTo>
                    <a:pt x="18869" y="15384"/>
                  </a:lnTo>
                  <a:lnTo>
                    <a:pt x="20979" y="13062"/>
                  </a:lnTo>
                  <a:lnTo>
                    <a:pt x="21600" y="10702"/>
                  </a:lnTo>
                  <a:lnTo>
                    <a:pt x="20979" y="8341"/>
                  </a:lnTo>
                  <a:lnTo>
                    <a:pt x="18869" y="6216"/>
                  </a:lnTo>
                  <a:lnTo>
                    <a:pt x="15517" y="4092"/>
                  </a:lnTo>
                  <a:lnTo>
                    <a:pt x="10055" y="2361"/>
                  </a:lnTo>
                  <a:lnTo>
                    <a:pt x="5462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Shape 414"/>
            <p:cNvSpPr/>
            <p:nvPr/>
          </p:nvSpPr>
          <p:spPr>
            <a:xfrm>
              <a:off x="2935131" y="6271216"/>
              <a:ext cx="0" cy="2647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Shape 415"/>
            <p:cNvSpPr/>
            <p:nvPr/>
          </p:nvSpPr>
          <p:spPr>
            <a:xfrm>
              <a:off x="2869583" y="4754523"/>
              <a:ext cx="66752" cy="1936192"/>
            </a:xfrm>
            <a:custGeom>
              <a:pathLst>
                <a:path extrusionOk="0" h="21600" w="21600">
                  <a:moveTo>
                    <a:pt x="0" y="16923"/>
                  </a:moveTo>
                  <a:lnTo>
                    <a:pt x="745" y="16732"/>
                  </a:lnTo>
                  <a:lnTo>
                    <a:pt x="2110" y="16540"/>
                  </a:lnTo>
                  <a:lnTo>
                    <a:pt x="4097" y="16379"/>
                  </a:lnTo>
                  <a:lnTo>
                    <a:pt x="6083" y="16214"/>
                  </a:lnTo>
                  <a:lnTo>
                    <a:pt x="9434" y="16071"/>
                  </a:lnTo>
                  <a:lnTo>
                    <a:pt x="12786" y="15953"/>
                  </a:lnTo>
                  <a:lnTo>
                    <a:pt x="17628" y="15836"/>
                  </a:lnTo>
                  <a:lnTo>
                    <a:pt x="21600" y="1574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12146"/>
                  </a:lnTo>
                  <a:lnTo>
                    <a:pt x="4717" y="12220"/>
                  </a:lnTo>
                  <a:lnTo>
                    <a:pt x="8814" y="12338"/>
                  </a:lnTo>
                  <a:lnTo>
                    <a:pt x="12786" y="12477"/>
                  </a:lnTo>
                  <a:lnTo>
                    <a:pt x="15517" y="12621"/>
                  </a:lnTo>
                  <a:lnTo>
                    <a:pt x="18248" y="12786"/>
                  </a:lnTo>
                  <a:lnTo>
                    <a:pt x="20234" y="12951"/>
                  </a:lnTo>
                  <a:lnTo>
                    <a:pt x="21600" y="13138"/>
                  </a:lnTo>
                  <a:lnTo>
                    <a:pt x="21600" y="13517"/>
                  </a:lnTo>
                  <a:lnTo>
                    <a:pt x="20234" y="13708"/>
                  </a:lnTo>
                  <a:lnTo>
                    <a:pt x="18248" y="13874"/>
                  </a:lnTo>
                  <a:lnTo>
                    <a:pt x="15517" y="14039"/>
                  </a:lnTo>
                  <a:lnTo>
                    <a:pt x="12786" y="14178"/>
                  </a:lnTo>
                  <a:lnTo>
                    <a:pt x="8814" y="14322"/>
                  </a:lnTo>
                  <a:lnTo>
                    <a:pt x="4717" y="14439"/>
                  </a:lnTo>
                  <a:lnTo>
                    <a:pt x="0" y="1451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8124"/>
                  </a:lnTo>
                  <a:lnTo>
                    <a:pt x="17628" y="18033"/>
                  </a:lnTo>
                  <a:lnTo>
                    <a:pt x="12786" y="17915"/>
                  </a:lnTo>
                  <a:lnTo>
                    <a:pt x="9434" y="17798"/>
                  </a:lnTo>
                  <a:lnTo>
                    <a:pt x="6083" y="17654"/>
                  </a:lnTo>
                  <a:lnTo>
                    <a:pt x="4097" y="17489"/>
                  </a:lnTo>
                  <a:lnTo>
                    <a:pt x="2110" y="17302"/>
                  </a:lnTo>
                  <a:lnTo>
                    <a:pt x="745" y="17132"/>
                  </a:lnTo>
                  <a:lnTo>
                    <a:pt x="0" y="16923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Shape 416"/>
            <p:cNvSpPr/>
            <p:nvPr/>
          </p:nvSpPr>
          <p:spPr>
            <a:xfrm>
              <a:off x="3038281" y="5780482"/>
              <a:ext cx="66752" cy="91023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9145"/>
                  </a:lnTo>
                  <a:lnTo>
                    <a:pt x="4841" y="9348"/>
                  </a:lnTo>
                  <a:lnTo>
                    <a:pt x="8814" y="9598"/>
                  </a:lnTo>
                  <a:lnTo>
                    <a:pt x="12166" y="9848"/>
                  </a:lnTo>
                  <a:lnTo>
                    <a:pt x="15517" y="10153"/>
                  </a:lnTo>
                  <a:lnTo>
                    <a:pt x="18248" y="10504"/>
                  </a:lnTo>
                  <a:lnTo>
                    <a:pt x="20359" y="10846"/>
                  </a:lnTo>
                  <a:lnTo>
                    <a:pt x="21600" y="11660"/>
                  </a:lnTo>
                  <a:lnTo>
                    <a:pt x="20979" y="12104"/>
                  </a:lnTo>
                  <a:lnTo>
                    <a:pt x="20359" y="12464"/>
                  </a:lnTo>
                  <a:lnTo>
                    <a:pt x="18248" y="12862"/>
                  </a:lnTo>
                  <a:lnTo>
                    <a:pt x="15517" y="13213"/>
                  </a:lnTo>
                  <a:lnTo>
                    <a:pt x="12166" y="13518"/>
                  </a:lnTo>
                  <a:lnTo>
                    <a:pt x="8814" y="13768"/>
                  </a:lnTo>
                  <a:lnTo>
                    <a:pt x="4841" y="14018"/>
                  </a:lnTo>
                  <a:lnTo>
                    <a:pt x="0" y="1421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515"/>
                  </a:lnTo>
                  <a:lnTo>
                    <a:pt x="17007" y="2358"/>
                  </a:lnTo>
                  <a:lnTo>
                    <a:pt x="12910" y="2108"/>
                  </a:lnTo>
                  <a:lnTo>
                    <a:pt x="9559" y="1859"/>
                  </a:lnTo>
                  <a:lnTo>
                    <a:pt x="6083" y="1507"/>
                  </a:lnTo>
                  <a:lnTo>
                    <a:pt x="3476" y="1202"/>
                  </a:lnTo>
                  <a:lnTo>
                    <a:pt x="1490" y="804"/>
                  </a:lnTo>
                  <a:lnTo>
                    <a:pt x="745" y="407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Shape 417"/>
            <p:cNvSpPr/>
            <p:nvPr/>
          </p:nvSpPr>
          <p:spPr>
            <a:xfrm>
              <a:off x="2936718" y="6155748"/>
              <a:ext cx="99460" cy="233725"/>
            </a:xfrm>
            <a:custGeom>
              <a:pathLst>
                <a:path extrusionOk="0" h="21600" w="21600">
                  <a:moveTo>
                    <a:pt x="10800" y="0"/>
                  </a:moveTo>
                  <a:lnTo>
                    <a:pt x="8058" y="0"/>
                  </a:lnTo>
                  <a:lnTo>
                    <a:pt x="5400" y="179"/>
                  </a:lnTo>
                  <a:lnTo>
                    <a:pt x="2742" y="573"/>
                  </a:lnTo>
                  <a:lnTo>
                    <a:pt x="0" y="967"/>
                  </a:lnTo>
                  <a:lnTo>
                    <a:pt x="0" y="10710"/>
                  </a:lnTo>
                  <a:lnTo>
                    <a:pt x="415" y="9707"/>
                  </a:lnTo>
                  <a:lnTo>
                    <a:pt x="914" y="8955"/>
                  </a:lnTo>
                  <a:lnTo>
                    <a:pt x="3572" y="7379"/>
                  </a:lnTo>
                  <a:lnTo>
                    <a:pt x="4985" y="6985"/>
                  </a:lnTo>
                  <a:lnTo>
                    <a:pt x="6729" y="6412"/>
                  </a:lnTo>
                  <a:lnTo>
                    <a:pt x="8557" y="6233"/>
                  </a:lnTo>
                  <a:lnTo>
                    <a:pt x="13043" y="6233"/>
                  </a:lnTo>
                  <a:lnTo>
                    <a:pt x="15369" y="6412"/>
                  </a:lnTo>
                  <a:lnTo>
                    <a:pt x="17114" y="6985"/>
                  </a:lnTo>
                  <a:lnTo>
                    <a:pt x="19855" y="8167"/>
                  </a:lnTo>
                  <a:lnTo>
                    <a:pt x="20686" y="8955"/>
                  </a:lnTo>
                  <a:lnTo>
                    <a:pt x="21600" y="9922"/>
                  </a:lnTo>
                  <a:lnTo>
                    <a:pt x="21600" y="11678"/>
                  </a:lnTo>
                  <a:lnTo>
                    <a:pt x="20686" y="12645"/>
                  </a:lnTo>
                  <a:lnTo>
                    <a:pt x="19855" y="13433"/>
                  </a:lnTo>
                  <a:lnTo>
                    <a:pt x="18443" y="14006"/>
                  </a:lnTo>
                  <a:lnTo>
                    <a:pt x="17114" y="14579"/>
                  </a:lnTo>
                  <a:lnTo>
                    <a:pt x="14871" y="14973"/>
                  </a:lnTo>
                  <a:lnTo>
                    <a:pt x="13043" y="15367"/>
                  </a:lnTo>
                  <a:lnTo>
                    <a:pt x="8557" y="15367"/>
                  </a:lnTo>
                  <a:lnTo>
                    <a:pt x="6729" y="14973"/>
                  </a:lnTo>
                  <a:lnTo>
                    <a:pt x="4985" y="14579"/>
                  </a:lnTo>
                  <a:lnTo>
                    <a:pt x="3572" y="14006"/>
                  </a:lnTo>
                  <a:lnTo>
                    <a:pt x="2243" y="13433"/>
                  </a:lnTo>
                  <a:lnTo>
                    <a:pt x="914" y="12645"/>
                  </a:lnTo>
                  <a:lnTo>
                    <a:pt x="415" y="11857"/>
                  </a:lnTo>
                  <a:lnTo>
                    <a:pt x="0" y="10890"/>
                  </a:lnTo>
                  <a:lnTo>
                    <a:pt x="0" y="20597"/>
                  </a:lnTo>
                  <a:lnTo>
                    <a:pt x="2742" y="20991"/>
                  </a:lnTo>
                  <a:lnTo>
                    <a:pt x="5400" y="21385"/>
                  </a:lnTo>
                  <a:lnTo>
                    <a:pt x="8058" y="21600"/>
                  </a:lnTo>
                  <a:lnTo>
                    <a:pt x="13957" y="21600"/>
                  </a:lnTo>
                  <a:lnTo>
                    <a:pt x="16698" y="21385"/>
                  </a:lnTo>
                  <a:lnTo>
                    <a:pt x="18942" y="20991"/>
                  </a:lnTo>
                  <a:lnTo>
                    <a:pt x="21600" y="20597"/>
                  </a:lnTo>
                  <a:lnTo>
                    <a:pt x="21600" y="967"/>
                  </a:lnTo>
                  <a:lnTo>
                    <a:pt x="18942" y="573"/>
                  </a:lnTo>
                  <a:lnTo>
                    <a:pt x="16698" y="179"/>
                  </a:lnTo>
                  <a:lnTo>
                    <a:pt x="13957" y="0"/>
                  </a:lnTo>
                  <a:lnTo>
                    <a:pt x="1080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Shape 418"/>
            <p:cNvSpPr/>
            <p:nvPr/>
          </p:nvSpPr>
          <p:spPr>
            <a:xfrm>
              <a:off x="2869583" y="6166076"/>
              <a:ext cx="66752" cy="211348"/>
            </a:xfrm>
            <a:custGeom>
              <a:pathLst>
                <a:path extrusionOk="0" h="21600" w="21600">
                  <a:moveTo>
                    <a:pt x="21600" y="10721"/>
                  </a:moveTo>
                  <a:lnTo>
                    <a:pt x="21600" y="0"/>
                  </a:lnTo>
                  <a:lnTo>
                    <a:pt x="17628" y="867"/>
                  </a:lnTo>
                  <a:lnTo>
                    <a:pt x="12786" y="1931"/>
                  </a:lnTo>
                  <a:lnTo>
                    <a:pt x="9434" y="2996"/>
                  </a:lnTo>
                  <a:lnTo>
                    <a:pt x="6083" y="4296"/>
                  </a:lnTo>
                  <a:lnTo>
                    <a:pt x="4097" y="5794"/>
                  </a:lnTo>
                  <a:lnTo>
                    <a:pt x="2110" y="7253"/>
                  </a:lnTo>
                  <a:lnTo>
                    <a:pt x="745" y="8987"/>
                  </a:lnTo>
                  <a:lnTo>
                    <a:pt x="0" y="10721"/>
                  </a:lnTo>
                  <a:lnTo>
                    <a:pt x="745" y="12613"/>
                  </a:lnTo>
                  <a:lnTo>
                    <a:pt x="2110" y="14150"/>
                  </a:lnTo>
                  <a:lnTo>
                    <a:pt x="4097" y="15845"/>
                  </a:lnTo>
                  <a:lnTo>
                    <a:pt x="6083" y="17343"/>
                  </a:lnTo>
                  <a:lnTo>
                    <a:pt x="9434" y="18644"/>
                  </a:lnTo>
                  <a:lnTo>
                    <a:pt x="12786" y="19708"/>
                  </a:lnTo>
                  <a:lnTo>
                    <a:pt x="17628" y="20772"/>
                  </a:lnTo>
                  <a:lnTo>
                    <a:pt x="21600" y="21600"/>
                  </a:lnTo>
                  <a:lnTo>
                    <a:pt x="21600" y="10721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Shape 419"/>
            <p:cNvSpPr/>
            <p:nvPr/>
          </p:nvSpPr>
          <p:spPr>
            <a:xfrm>
              <a:off x="3038281" y="6166076"/>
              <a:ext cx="66752" cy="211348"/>
            </a:xfrm>
            <a:custGeom>
              <a:pathLst>
                <a:path extrusionOk="0" h="21600" w="21600">
                  <a:moveTo>
                    <a:pt x="21600" y="10721"/>
                  </a:moveTo>
                  <a:lnTo>
                    <a:pt x="20359" y="7253"/>
                  </a:lnTo>
                  <a:lnTo>
                    <a:pt x="18248" y="5794"/>
                  </a:lnTo>
                  <a:lnTo>
                    <a:pt x="15517" y="4296"/>
                  </a:lnTo>
                  <a:lnTo>
                    <a:pt x="12166" y="2996"/>
                  </a:lnTo>
                  <a:lnTo>
                    <a:pt x="8814" y="1931"/>
                  </a:lnTo>
                  <a:lnTo>
                    <a:pt x="4841" y="867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841" y="20772"/>
                  </a:lnTo>
                  <a:lnTo>
                    <a:pt x="8814" y="19708"/>
                  </a:lnTo>
                  <a:lnTo>
                    <a:pt x="12166" y="18644"/>
                  </a:lnTo>
                  <a:lnTo>
                    <a:pt x="15517" y="17343"/>
                  </a:lnTo>
                  <a:lnTo>
                    <a:pt x="18248" y="15845"/>
                  </a:lnTo>
                  <a:lnTo>
                    <a:pt x="20359" y="14150"/>
                  </a:lnTo>
                  <a:lnTo>
                    <a:pt x="20979" y="12613"/>
                  </a:lnTo>
                  <a:lnTo>
                    <a:pt x="21600" y="10721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Shape 420"/>
            <p:cNvSpPr/>
            <p:nvPr/>
          </p:nvSpPr>
          <p:spPr>
            <a:xfrm>
              <a:off x="3375676" y="3539210"/>
              <a:ext cx="65037" cy="2239159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Shape 421"/>
            <p:cNvSpPr/>
            <p:nvPr/>
          </p:nvSpPr>
          <p:spPr>
            <a:xfrm>
              <a:off x="3208700" y="5746053"/>
              <a:ext cx="402421" cy="235445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387"/>
                  </a:lnTo>
                  <a:lnTo>
                    <a:pt x="9831" y="20996"/>
                  </a:lnTo>
                  <a:lnTo>
                    <a:pt x="9498" y="20641"/>
                  </a:lnTo>
                  <a:lnTo>
                    <a:pt x="458" y="5187"/>
                  </a:lnTo>
                  <a:lnTo>
                    <a:pt x="208" y="4618"/>
                  </a:lnTo>
                  <a:lnTo>
                    <a:pt x="0" y="3624"/>
                  </a:lnTo>
                  <a:lnTo>
                    <a:pt x="0" y="2878"/>
                  </a:lnTo>
                  <a:lnTo>
                    <a:pt x="125" y="1918"/>
                  </a:lnTo>
                  <a:lnTo>
                    <a:pt x="333" y="1137"/>
                  </a:lnTo>
                  <a:lnTo>
                    <a:pt x="792" y="568"/>
                  </a:lnTo>
                  <a:lnTo>
                    <a:pt x="1250" y="178"/>
                  </a:lnTo>
                  <a:lnTo>
                    <a:pt x="1812" y="0"/>
                  </a:lnTo>
                  <a:lnTo>
                    <a:pt x="19788" y="0"/>
                  </a:lnTo>
                  <a:lnTo>
                    <a:pt x="20350" y="178"/>
                  </a:lnTo>
                  <a:lnTo>
                    <a:pt x="20808" y="568"/>
                  </a:lnTo>
                  <a:lnTo>
                    <a:pt x="21142" y="1137"/>
                  </a:lnTo>
                  <a:lnTo>
                    <a:pt x="21475" y="1918"/>
                  </a:lnTo>
                  <a:lnTo>
                    <a:pt x="21600" y="2878"/>
                  </a:lnTo>
                  <a:lnTo>
                    <a:pt x="21600" y="3624"/>
                  </a:lnTo>
                  <a:lnTo>
                    <a:pt x="21371" y="4618"/>
                  </a:lnTo>
                  <a:lnTo>
                    <a:pt x="21038" y="5187"/>
                  </a:lnTo>
                  <a:lnTo>
                    <a:pt x="12102" y="20641"/>
                  </a:lnTo>
                  <a:lnTo>
                    <a:pt x="11748" y="20996"/>
                  </a:lnTo>
                  <a:lnTo>
                    <a:pt x="11414" y="21387"/>
                  </a:lnTo>
                  <a:lnTo>
                    <a:pt x="10748" y="21600"/>
                  </a:lnTo>
                  <a:close/>
                  <a:moveTo>
                    <a:pt x="6103" y="6146"/>
                  </a:moveTo>
                  <a:lnTo>
                    <a:pt x="10748" y="14068"/>
                  </a:lnTo>
                  <a:lnTo>
                    <a:pt x="15372" y="6146"/>
                  </a:lnTo>
                  <a:lnTo>
                    <a:pt x="6103" y="6146"/>
                  </a:lnTo>
                  <a:close/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Shape 422"/>
            <p:cNvSpPr/>
            <p:nvPr/>
          </p:nvSpPr>
          <p:spPr>
            <a:xfrm>
              <a:off x="3038281" y="4856085"/>
              <a:ext cx="66752" cy="922285"/>
            </a:xfrm>
            <a:custGeom>
              <a:pathLst>
                <a:path extrusionOk="0" h="21600" w="21600">
                  <a:moveTo>
                    <a:pt x="21600" y="19128"/>
                  </a:moveTo>
                  <a:lnTo>
                    <a:pt x="21600" y="2472"/>
                  </a:lnTo>
                  <a:lnTo>
                    <a:pt x="17007" y="2280"/>
                  </a:lnTo>
                  <a:lnTo>
                    <a:pt x="12910" y="2034"/>
                  </a:lnTo>
                  <a:lnTo>
                    <a:pt x="9559" y="1788"/>
                  </a:lnTo>
                  <a:lnTo>
                    <a:pt x="6083" y="1487"/>
                  </a:lnTo>
                  <a:lnTo>
                    <a:pt x="3476" y="1140"/>
                  </a:lnTo>
                  <a:lnTo>
                    <a:pt x="1490" y="794"/>
                  </a:lnTo>
                  <a:lnTo>
                    <a:pt x="745" y="392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490" y="20816"/>
                  </a:lnTo>
                  <a:lnTo>
                    <a:pt x="3476" y="20460"/>
                  </a:lnTo>
                  <a:lnTo>
                    <a:pt x="6083" y="20113"/>
                  </a:lnTo>
                  <a:lnTo>
                    <a:pt x="9559" y="19821"/>
                  </a:lnTo>
                  <a:lnTo>
                    <a:pt x="12910" y="19520"/>
                  </a:lnTo>
                  <a:lnTo>
                    <a:pt x="17007" y="19274"/>
                  </a:lnTo>
                  <a:lnTo>
                    <a:pt x="21600" y="19128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Shape 423"/>
            <p:cNvSpPr/>
            <p:nvPr/>
          </p:nvSpPr>
          <p:spPr>
            <a:xfrm>
              <a:off x="3208700" y="5534319"/>
              <a:ext cx="66752" cy="244053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2309"/>
                  </a:lnTo>
                  <a:lnTo>
                    <a:pt x="5338" y="13029"/>
                  </a:lnTo>
                  <a:lnTo>
                    <a:pt x="10055" y="14366"/>
                  </a:lnTo>
                  <a:lnTo>
                    <a:pt x="14772" y="15840"/>
                  </a:lnTo>
                  <a:lnTo>
                    <a:pt x="18869" y="17691"/>
                  </a:lnTo>
                  <a:lnTo>
                    <a:pt x="20855" y="19577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Shape 424"/>
            <p:cNvSpPr/>
            <p:nvPr/>
          </p:nvSpPr>
          <p:spPr>
            <a:xfrm>
              <a:off x="3208700" y="5780482"/>
              <a:ext cx="66752" cy="910234"/>
            </a:xfrm>
            <a:custGeom>
              <a:pathLst>
                <a:path extrusionOk="0" h="21600" w="21600">
                  <a:moveTo>
                    <a:pt x="0" y="2571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555"/>
                  </a:lnTo>
                  <a:lnTo>
                    <a:pt x="18869" y="1054"/>
                  </a:lnTo>
                  <a:lnTo>
                    <a:pt x="14772" y="1563"/>
                  </a:lnTo>
                  <a:lnTo>
                    <a:pt x="10055" y="2016"/>
                  </a:lnTo>
                  <a:lnTo>
                    <a:pt x="5338" y="2312"/>
                  </a:lnTo>
                  <a:lnTo>
                    <a:pt x="0" y="2571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Shape 425"/>
            <p:cNvSpPr/>
            <p:nvPr/>
          </p:nvSpPr>
          <p:spPr>
            <a:xfrm>
              <a:off x="3107136" y="5661703"/>
              <a:ext cx="99461" cy="116673"/>
            </a:xfrm>
            <a:custGeom>
              <a:pathLst>
                <a:path extrusionOk="0" h="21600" w="21600">
                  <a:moveTo>
                    <a:pt x="10841" y="12363"/>
                  </a:moveTo>
                  <a:lnTo>
                    <a:pt x="13076" y="12718"/>
                  </a:lnTo>
                  <a:lnTo>
                    <a:pt x="14814" y="13145"/>
                  </a:lnTo>
                  <a:lnTo>
                    <a:pt x="16634" y="13855"/>
                  </a:lnTo>
                  <a:lnTo>
                    <a:pt x="18455" y="15063"/>
                  </a:lnTo>
                  <a:lnTo>
                    <a:pt x="19779" y="16626"/>
                  </a:lnTo>
                  <a:lnTo>
                    <a:pt x="20690" y="18118"/>
                  </a:lnTo>
                  <a:lnTo>
                    <a:pt x="21103" y="19682"/>
                  </a:lnTo>
                  <a:lnTo>
                    <a:pt x="21600" y="21600"/>
                  </a:lnTo>
                  <a:lnTo>
                    <a:pt x="21600" y="2345"/>
                  </a:lnTo>
                  <a:lnTo>
                    <a:pt x="18869" y="1137"/>
                  </a:lnTo>
                  <a:lnTo>
                    <a:pt x="16221" y="782"/>
                  </a:lnTo>
                  <a:lnTo>
                    <a:pt x="13490" y="426"/>
                  </a:lnTo>
                  <a:lnTo>
                    <a:pt x="10841" y="0"/>
                  </a:lnTo>
                  <a:lnTo>
                    <a:pt x="8110" y="426"/>
                  </a:lnTo>
                  <a:lnTo>
                    <a:pt x="4966" y="782"/>
                  </a:lnTo>
                  <a:lnTo>
                    <a:pt x="2731" y="1137"/>
                  </a:lnTo>
                  <a:lnTo>
                    <a:pt x="0" y="2345"/>
                  </a:lnTo>
                  <a:lnTo>
                    <a:pt x="0" y="21600"/>
                  </a:lnTo>
                  <a:lnTo>
                    <a:pt x="497" y="19682"/>
                  </a:lnTo>
                  <a:lnTo>
                    <a:pt x="910" y="18118"/>
                  </a:lnTo>
                  <a:lnTo>
                    <a:pt x="1821" y="16626"/>
                  </a:lnTo>
                  <a:lnTo>
                    <a:pt x="3145" y="15063"/>
                  </a:lnTo>
                  <a:lnTo>
                    <a:pt x="4966" y="13855"/>
                  </a:lnTo>
                  <a:lnTo>
                    <a:pt x="6786" y="13145"/>
                  </a:lnTo>
                  <a:lnTo>
                    <a:pt x="8524" y="12718"/>
                  </a:lnTo>
                  <a:lnTo>
                    <a:pt x="10841" y="12363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Shape 426"/>
            <p:cNvSpPr/>
            <p:nvPr/>
          </p:nvSpPr>
          <p:spPr>
            <a:xfrm>
              <a:off x="3107136" y="5780482"/>
              <a:ext cx="99461" cy="116674"/>
            </a:xfrm>
            <a:custGeom>
              <a:pathLst>
                <a:path extrusionOk="0" h="21600" w="21600">
                  <a:moveTo>
                    <a:pt x="18455" y="6586"/>
                  </a:moveTo>
                  <a:lnTo>
                    <a:pt x="16634" y="7719"/>
                  </a:lnTo>
                  <a:lnTo>
                    <a:pt x="14814" y="8498"/>
                  </a:lnTo>
                  <a:lnTo>
                    <a:pt x="13076" y="8852"/>
                  </a:lnTo>
                  <a:lnTo>
                    <a:pt x="10841" y="9207"/>
                  </a:lnTo>
                  <a:lnTo>
                    <a:pt x="8524" y="8852"/>
                  </a:lnTo>
                  <a:lnTo>
                    <a:pt x="6786" y="8498"/>
                  </a:lnTo>
                  <a:lnTo>
                    <a:pt x="4966" y="7719"/>
                  </a:lnTo>
                  <a:lnTo>
                    <a:pt x="3145" y="6586"/>
                  </a:lnTo>
                  <a:lnTo>
                    <a:pt x="1821" y="5028"/>
                  </a:lnTo>
                  <a:lnTo>
                    <a:pt x="910" y="3470"/>
                  </a:lnTo>
                  <a:lnTo>
                    <a:pt x="497" y="1983"/>
                  </a:lnTo>
                  <a:lnTo>
                    <a:pt x="0" y="0"/>
                  </a:lnTo>
                  <a:lnTo>
                    <a:pt x="0" y="19263"/>
                  </a:lnTo>
                  <a:lnTo>
                    <a:pt x="2731" y="20396"/>
                  </a:lnTo>
                  <a:lnTo>
                    <a:pt x="4966" y="20821"/>
                  </a:lnTo>
                  <a:lnTo>
                    <a:pt x="8110" y="21600"/>
                  </a:lnTo>
                  <a:lnTo>
                    <a:pt x="13490" y="21600"/>
                  </a:lnTo>
                  <a:lnTo>
                    <a:pt x="16221" y="21175"/>
                  </a:lnTo>
                  <a:lnTo>
                    <a:pt x="18869" y="20396"/>
                  </a:lnTo>
                  <a:lnTo>
                    <a:pt x="21600" y="19688"/>
                  </a:lnTo>
                  <a:lnTo>
                    <a:pt x="21600" y="0"/>
                  </a:lnTo>
                  <a:lnTo>
                    <a:pt x="21103" y="1983"/>
                  </a:lnTo>
                  <a:lnTo>
                    <a:pt x="20690" y="3470"/>
                  </a:lnTo>
                  <a:lnTo>
                    <a:pt x="19779" y="5028"/>
                  </a:lnTo>
                  <a:lnTo>
                    <a:pt x="18455" y="6586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Shape 427"/>
            <p:cNvSpPr/>
            <p:nvPr/>
          </p:nvSpPr>
          <p:spPr>
            <a:xfrm>
              <a:off x="3038281" y="5673755"/>
              <a:ext cx="66752" cy="209625"/>
            </a:xfrm>
            <a:custGeom>
              <a:pathLst>
                <a:path extrusionOk="0" h="21600" w="21600">
                  <a:moveTo>
                    <a:pt x="21600" y="10780"/>
                  </a:moveTo>
                  <a:lnTo>
                    <a:pt x="21600" y="0"/>
                  </a:lnTo>
                  <a:lnTo>
                    <a:pt x="17007" y="636"/>
                  </a:lnTo>
                  <a:lnTo>
                    <a:pt x="12910" y="1710"/>
                  </a:lnTo>
                  <a:lnTo>
                    <a:pt x="9559" y="3023"/>
                  </a:lnTo>
                  <a:lnTo>
                    <a:pt x="6083" y="4296"/>
                  </a:lnTo>
                  <a:lnTo>
                    <a:pt x="3476" y="5808"/>
                  </a:lnTo>
                  <a:lnTo>
                    <a:pt x="1490" y="7359"/>
                  </a:lnTo>
                  <a:lnTo>
                    <a:pt x="0" y="10780"/>
                  </a:lnTo>
                  <a:lnTo>
                    <a:pt x="745" y="12530"/>
                  </a:lnTo>
                  <a:lnTo>
                    <a:pt x="1490" y="14241"/>
                  </a:lnTo>
                  <a:lnTo>
                    <a:pt x="3476" y="15951"/>
                  </a:lnTo>
                  <a:lnTo>
                    <a:pt x="6083" y="17264"/>
                  </a:lnTo>
                  <a:lnTo>
                    <a:pt x="9559" y="18776"/>
                  </a:lnTo>
                  <a:lnTo>
                    <a:pt x="12910" y="19850"/>
                  </a:lnTo>
                  <a:lnTo>
                    <a:pt x="17007" y="20924"/>
                  </a:lnTo>
                  <a:lnTo>
                    <a:pt x="21600" y="21600"/>
                  </a:lnTo>
                  <a:lnTo>
                    <a:pt x="21600" y="1078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Shape 428"/>
            <p:cNvSpPr/>
            <p:nvPr/>
          </p:nvSpPr>
          <p:spPr>
            <a:xfrm>
              <a:off x="3105550" y="4851916"/>
              <a:ext cx="0" cy="2722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Shape 429"/>
            <p:cNvSpPr/>
            <p:nvPr/>
          </p:nvSpPr>
          <p:spPr>
            <a:xfrm>
              <a:off x="3038281" y="4040139"/>
              <a:ext cx="66752" cy="812116"/>
            </a:xfrm>
            <a:custGeom>
              <a:pathLst>
                <a:path extrusionOk="0" h="21600" w="21600">
                  <a:moveTo>
                    <a:pt x="21600" y="18793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745" y="21155"/>
                  </a:lnTo>
                  <a:lnTo>
                    <a:pt x="1490" y="20699"/>
                  </a:lnTo>
                  <a:lnTo>
                    <a:pt x="3476" y="20305"/>
                  </a:lnTo>
                  <a:lnTo>
                    <a:pt x="6083" y="19922"/>
                  </a:lnTo>
                  <a:lnTo>
                    <a:pt x="9559" y="19580"/>
                  </a:lnTo>
                  <a:lnTo>
                    <a:pt x="12910" y="19300"/>
                  </a:lnTo>
                  <a:lnTo>
                    <a:pt x="17007" y="19020"/>
                  </a:lnTo>
                  <a:lnTo>
                    <a:pt x="21600" y="18793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3208700" y="3871442"/>
              <a:ext cx="66752" cy="1906928"/>
            </a:xfrm>
            <a:custGeom>
              <a:pathLst>
                <a:path extrusionOk="0" h="21600" w="21600">
                  <a:moveTo>
                    <a:pt x="18124" y="265"/>
                  </a:moveTo>
                  <a:lnTo>
                    <a:pt x="0" y="915"/>
                  </a:lnTo>
                  <a:lnTo>
                    <a:pt x="0" y="9914"/>
                  </a:lnTo>
                  <a:lnTo>
                    <a:pt x="5338" y="10033"/>
                  </a:lnTo>
                  <a:lnTo>
                    <a:pt x="10055" y="10175"/>
                  </a:lnTo>
                  <a:lnTo>
                    <a:pt x="14772" y="10396"/>
                  </a:lnTo>
                  <a:lnTo>
                    <a:pt x="18869" y="10608"/>
                  </a:lnTo>
                  <a:lnTo>
                    <a:pt x="20855" y="10873"/>
                  </a:lnTo>
                  <a:lnTo>
                    <a:pt x="21600" y="11138"/>
                  </a:lnTo>
                  <a:lnTo>
                    <a:pt x="20855" y="11377"/>
                  </a:lnTo>
                  <a:lnTo>
                    <a:pt x="18869" y="11642"/>
                  </a:lnTo>
                  <a:lnTo>
                    <a:pt x="14772" y="11858"/>
                  </a:lnTo>
                  <a:lnTo>
                    <a:pt x="10055" y="12075"/>
                  </a:lnTo>
                  <a:lnTo>
                    <a:pt x="5338" y="12216"/>
                  </a:lnTo>
                  <a:lnTo>
                    <a:pt x="0" y="1233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110" y="146"/>
                  </a:lnTo>
                  <a:lnTo>
                    <a:pt x="18124" y="265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Shape 431"/>
            <p:cNvSpPr/>
            <p:nvPr/>
          </p:nvSpPr>
          <p:spPr>
            <a:xfrm>
              <a:off x="3107136" y="4737310"/>
              <a:ext cx="99461" cy="233724"/>
            </a:xfrm>
            <a:custGeom>
              <a:pathLst>
                <a:path extrusionOk="0" h="21600" w="21600">
                  <a:moveTo>
                    <a:pt x="10841" y="0"/>
                  </a:moveTo>
                  <a:lnTo>
                    <a:pt x="8110" y="0"/>
                  </a:lnTo>
                  <a:lnTo>
                    <a:pt x="4966" y="179"/>
                  </a:lnTo>
                  <a:lnTo>
                    <a:pt x="2731" y="574"/>
                  </a:lnTo>
                  <a:lnTo>
                    <a:pt x="0" y="969"/>
                  </a:lnTo>
                  <a:lnTo>
                    <a:pt x="0" y="10692"/>
                  </a:lnTo>
                  <a:lnTo>
                    <a:pt x="497" y="9939"/>
                  </a:lnTo>
                  <a:lnTo>
                    <a:pt x="910" y="8970"/>
                  </a:lnTo>
                  <a:lnTo>
                    <a:pt x="1821" y="8181"/>
                  </a:lnTo>
                  <a:lnTo>
                    <a:pt x="3145" y="7571"/>
                  </a:lnTo>
                  <a:lnTo>
                    <a:pt x="4966" y="6997"/>
                  </a:lnTo>
                  <a:lnTo>
                    <a:pt x="6786" y="6602"/>
                  </a:lnTo>
                  <a:lnTo>
                    <a:pt x="8524" y="6207"/>
                  </a:lnTo>
                  <a:lnTo>
                    <a:pt x="13076" y="6207"/>
                  </a:lnTo>
                  <a:lnTo>
                    <a:pt x="14814" y="6423"/>
                  </a:lnTo>
                  <a:lnTo>
                    <a:pt x="18455" y="7571"/>
                  </a:lnTo>
                  <a:lnTo>
                    <a:pt x="19779" y="8181"/>
                  </a:lnTo>
                  <a:lnTo>
                    <a:pt x="20690" y="8970"/>
                  </a:lnTo>
                  <a:lnTo>
                    <a:pt x="21103" y="9939"/>
                  </a:lnTo>
                  <a:lnTo>
                    <a:pt x="21600" y="10908"/>
                  </a:lnTo>
                  <a:lnTo>
                    <a:pt x="21103" y="11661"/>
                  </a:lnTo>
                  <a:lnTo>
                    <a:pt x="20690" y="12666"/>
                  </a:lnTo>
                  <a:lnTo>
                    <a:pt x="19779" y="13455"/>
                  </a:lnTo>
                  <a:lnTo>
                    <a:pt x="18455" y="14029"/>
                  </a:lnTo>
                  <a:lnTo>
                    <a:pt x="14814" y="15177"/>
                  </a:lnTo>
                  <a:lnTo>
                    <a:pt x="13076" y="15393"/>
                  </a:lnTo>
                  <a:lnTo>
                    <a:pt x="8524" y="15393"/>
                  </a:lnTo>
                  <a:lnTo>
                    <a:pt x="6786" y="14998"/>
                  </a:lnTo>
                  <a:lnTo>
                    <a:pt x="4966" y="14603"/>
                  </a:lnTo>
                  <a:lnTo>
                    <a:pt x="3145" y="14029"/>
                  </a:lnTo>
                  <a:lnTo>
                    <a:pt x="1821" y="13455"/>
                  </a:lnTo>
                  <a:lnTo>
                    <a:pt x="910" y="12666"/>
                  </a:lnTo>
                  <a:lnTo>
                    <a:pt x="497" y="11661"/>
                  </a:lnTo>
                  <a:lnTo>
                    <a:pt x="0" y="10908"/>
                  </a:lnTo>
                  <a:lnTo>
                    <a:pt x="0" y="20631"/>
                  </a:lnTo>
                  <a:lnTo>
                    <a:pt x="2731" y="21026"/>
                  </a:lnTo>
                  <a:lnTo>
                    <a:pt x="4966" y="21421"/>
                  </a:lnTo>
                  <a:lnTo>
                    <a:pt x="8110" y="21600"/>
                  </a:lnTo>
                  <a:lnTo>
                    <a:pt x="13490" y="21600"/>
                  </a:lnTo>
                  <a:lnTo>
                    <a:pt x="16221" y="21421"/>
                  </a:lnTo>
                  <a:lnTo>
                    <a:pt x="18869" y="21026"/>
                  </a:lnTo>
                  <a:lnTo>
                    <a:pt x="21600" y="20631"/>
                  </a:lnTo>
                  <a:lnTo>
                    <a:pt x="21600" y="969"/>
                  </a:lnTo>
                  <a:lnTo>
                    <a:pt x="18869" y="574"/>
                  </a:lnTo>
                  <a:lnTo>
                    <a:pt x="16221" y="179"/>
                  </a:lnTo>
                  <a:lnTo>
                    <a:pt x="13490" y="0"/>
                  </a:lnTo>
                  <a:lnTo>
                    <a:pt x="10841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Shape 432"/>
            <p:cNvSpPr/>
            <p:nvPr/>
          </p:nvSpPr>
          <p:spPr>
            <a:xfrm>
              <a:off x="3036693" y="4851916"/>
              <a:ext cx="0" cy="2722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Shape 433"/>
            <p:cNvSpPr/>
            <p:nvPr/>
          </p:nvSpPr>
          <p:spPr>
            <a:xfrm>
              <a:off x="3038281" y="4747637"/>
              <a:ext cx="66752" cy="211348"/>
            </a:xfrm>
            <a:custGeom>
              <a:pathLst>
                <a:path extrusionOk="0" h="21600" w="21600">
                  <a:moveTo>
                    <a:pt x="21600" y="10918"/>
                  </a:moveTo>
                  <a:lnTo>
                    <a:pt x="21600" y="0"/>
                  </a:lnTo>
                  <a:lnTo>
                    <a:pt x="17007" y="867"/>
                  </a:lnTo>
                  <a:lnTo>
                    <a:pt x="12910" y="1931"/>
                  </a:lnTo>
                  <a:lnTo>
                    <a:pt x="9559" y="2996"/>
                  </a:lnTo>
                  <a:lnTo>
                    <a:pt x="6083" y="4296"/>
                  </a:lnTo>
                  <a:lnTo>
                    <a:pt x="3476" y="5755"/>
                  </a:lnTo>
                  <a:lnTo>
                    <a:pt x="1490" y="7253"/>
                  </a:lnTo>
                  <a:lnTo>
                    <a:pt x="745" y="8987"/>
                  </a:lnTo>
                  <a:lnTo>
                    <a:pt x="0" y="10682"/>
                  </a:lnTo>
                  <a:lnTo>
                    <a:pt x="0" y="10918"/>
                  </a:lnTo>
                  <a:lnTo>
                    <a:pt x="745" y="12613"/>
                  </a:lnTo>
                  <a:lnTo>
                    <a:pt x="1490" y="14347"/>
                  </a:lnTo>
                  <a:lnTo>
                    <a:pt x="3476" y="15845"/>
                  </a:lnTo>
                  <a:lnTo>
                    <a:pt x="6083" y="17343"/>
                  </a:lnTo>
                  <a:lnTo>
                    <a:pt x="9559" y="18644"/>
                  </a:lnTo>
                  <a:lnTo>
                    <a:pt x="12910" y="19708"/>
                  </a:lnTo>
                  <a:lnTo>
                    <a:pt x="17007" y="20772"/>
                  </a:lnTo>
                  <a:lnTo>
                    <a:pt x="21600" y="21600"/>
                  </a:lnTo>
                  <a:lnTo>
                    <a:pt x="21600" y="1091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Shape 434"/>
            <p:cNvSpPr/>
            <p:nvPr/>
          </p:nvSpPr>
          <p:spPr>
            <a:xfrm>
              <a:off x="3208700" y="4747637"/>
              <a:ext cx="66752" cy="211348"/>
            </a:xfrm>
            <a:custGeom>
              <a:pathLst>
                <a:path extrusionOk="0" h="21600" w="21600">
                  <a:moveTo>
                    <a:pt x="21600" y="10918"/>
                  </a:moveTo>
                  <a:lnTo>
                    <a:pt x="20855" y="8553"/>
                  </a:lnTo>
                  <a:lnTo>
                    <a:pt x="18869" y="6188"/>
                  </a:lnTo>
                  <a:lnTo>
                    <a:pt x="14772" y="4296"/>
                  </a:lnTo>
                  <a:lnTo>
                    <a:pt x="10055" y="2326"/>
                  </a:lnTo>
                  <a:lnTo>
                    <a:pt x="5338" y="1064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5338" y="20536"/>
                  </a:lnTo>
                  <a:lnTo>
                    <a:pt x="10055" y="19274"/>
                  </a:lnTo>
                  <a:lnTo>
                    <a:pt x="14772" y="17343"/>
                  </a:lnTo>
                  <a:lnTo>
                    <a:pt x="18869" y="15412"/>
                  </a:lnTo>
                  <a:lnTo>
                    <a:pt x="20855" y="13047"/>
                  </a:lnTo>
                  <a:lnTo>
                    <a:pt x="21600" y="1091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Shape 435"/>
            <p:cNvSpPr/>
            <p:nvPr/>
          </p:nvSpPr>
          <p:spPr>
            <a:xfrm>
              <a:off x="4052189" y="3439369"/>
              <a:ext cx="65037" cy="1218366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Shape 436"/>
            <p:cNvSpPr/>
            <p:nvPr/>
          </p:nvSpPr>
          <p:spPr>
            <a:xfrm>
              <a:off x="4558282" y="371822"/>
              <a:ext cx="66753" cy="1221810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Shape 437"/>
            <p:cNvSpPr/>
            <p:nvPr/>
          </p:nvSpPr>
          <p:spPr>
            <a:xfrm>
              <a:off x="4728701" y="203125"/>
              <a:ext cx="66753" cy="1388785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Shape 438"/>
            <p:cNvSpPr/>
            <p:nvPr/>
          </p:nvSpPr>
          <p:spPr>
            <a:xfrm>
              <a:off x="3208700" y="3291328"/>
              <a:ext cx="66753" cy="245774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Shape 439"/>
            <p:cNvSpPr/>
            <p:nvPr/>
          </p:nvSpPr>
          <p:spPr>
            <a:xfrm>
              <a:off x="3714794" y="1829853"/>
              <a:ext cx="66753" cy="848263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Shape 440"/>
            <p:cNvSpPr/>
            <p:nvPr/>
          </p:nvSpPr>
          <p:spPr>
            <a:xfrm>
              <a:off x="3208700" y="2850648"/>
              <a:ext cx="66753" cy="438570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Shape 441"/>
            <p:cNvSpPr/>
            <p:nvPr/>
          </p:nvSpPr>
          <p:spPr>
            <a:xfrm>
              <a:off x="3714794" y="2916061"/>
              <a:ext cx="66753" cy="522918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Shape 442"/>
            <p:cNvSpPr/>
            <p:nvPr/>
          </p:nvSpPr>
          <p:spPr>
            <a:xfrm>
              <a:off x="3885212" y="5866551"/>
              <a:ext cx="65037" cy="822443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Shape 443"/>
            <p:cNvSpPr/>
            <p:nvPr/>
          </p:nvSpPr>
          <p:spPr>
            <a:xfrm>
              <a:off x="3714794" y="5866551"/>
              <a:ext cx="66753" cy="822443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Shape 444"/>
            <p:cNvSpPr/>
            <p:nvPr/>
          </p:nvSpPr>
          <p:spPr>
            <a:xfrm>
              <a:off x="4062517" y="4577217"/>
              <a:ext cx="383486" cy="385207"/>
            </a:xfrm>
            <a:custGeom>
              <a:pathLst>
                <a:path extrusionOk="0" h="21600" w="21600">
                  <a:moveTo>
                    <a:pt x="18886" y="21600"/>
                  </a:moveTo>
                  <a:lnTo>
                    <a:pt x="0" y="2621"/>
                  </a:lnTo>
                  <a:lnTo>
                    <a:pt x="2736" y="0"/>
                  </a:lnTo>
                  <a:lnTo>
                    <a:pt x="21600" y="18870"/>
                  </a:lnTo>
                  <a:lnTo>
                    <a:pt x="18886" y="2160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Shape 445"/>
            <p:cNvSpPr/>
            <p:nvPr/>
          </p:nvSpPr>
          <p:spPr>
            <a:xfrm>
              <a:off x="4391305" y="4735587"/>
              <a:ext cx="66753" cy="645138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Shape 446"/>
            <p:cNvSpPr/>
            <p:nvPr/>
          </p:nvSpPr>
          <p:spPr>
            <a:xfrm>
              <a:off x="2532188" y="4584103"/>
              <a:ext cx="66752" cy="312908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Shape 447"/>
            <p:cNvSpPr/>
            <p:nvPr/>
          </p:nvSpPr>
          <p:spPr>
            <a:xfrm>
              <a:off x="2026093" y="5067819"/>
              <a:ext cx="66753" cy="276757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Shape 448"/>
            <p:cNvSpPr/>
            <p:nvPr/>
          </p:nvSpPr>
          <p:spPr>
            <a:xfrm>
              <a:off x="4220887" y="2241269"/>
              <a:ext cx="66752" cy="2189239"/>
            </a:xfrm>
            <a:prstGeom prst="rect">
              <a:avLst/>
            </a:pr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Shape 449"/>
            <p:cNvSpPr/>
            <p:nvPr/>
          </p:nvSpPr>
          <p:spPr>
            <a:xfrm>
              <a:off x="4391305" y="2072573"/>
              <a:ext cx="66753" cy="2189239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Shape 450"/>
            <p:cNvSpPr/>
            <p:nvPr/>
          </p:nvSpPr>
          <p:spPr>
            <a:xfrm>
              <a:off x="4391305" y="203125"/>
              <a:ext cx="66753" cy="796622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Shape 451"/>
            <p:cNvSpPr/>
            <p:nvPr/>
          </p:nvSpPr>
          <p:spPr>
            <a:xfrm>
              <a:off x="4558282" y="2241269"/>
              <a:ext cx="66753" cy="2189239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Shape 452"/>
            <p:cNvSpPr/>
            <p:nvPr/>
          </p:nvSpPr>
          <p:spPr>
            <a:xfrm>
              <a:off x="3038281" y="3291328"/>
              <a:ext cx="66753" cy="409308"/>
            </a:xfrm>
            <a:prstGeom prst="rect">
              <a:avLst/>
            </a:pr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Shape 453"/>
            <p:cNvSpPr/>
            <p:nvPr/>
          </p:nvSpPr>
          <p:spPr>
            <a:xfrm>
              <a:off x="1520000" y="5432757"/>
              <a:ext cx="402421" cy="405864"/>
            </a:xfrm>
            <a:custGeom>
              <a:pathLst>
                <a:path extrusionOk="0" h="21600" w="21600">
                  <a:moveTo>
                    <a:pt x="10852" y="21600"/>
                  </a:moveTo>
                  <a:lnTo>
                    <a:pt x="10186" y="21476"/>
                  </a:lnTo>
                  <a:lnTo>
                    <a:pt x="9852" y="21248"/>
                  </a:lnTo>
                  <a:lnTo>
                    <a:pt x="9498" y="21021"/>
                  </a:lnTo>
                  <a:lnTo>
                    <a:pt x="562" y="12041"/>
                  </a:lnTo>
                  <a:lnTo>
                    <a:pt x="354" y="11814"/>
                  </a:lnTo>
                  <a:lnTo>
                    <a:pt x="125" y="11483"/>
                  </a:lnTo>
                  <a:lnTo>
                    <a:pt x="0" y="11131"/>
                  </a:lnTo>
                  <a:lnTo>
                    <a:pt x="0" y="10448"/>
                  </a:lnTo>
                  <a:lnTo>
                    <a:pt x="125" y="10117"/>
                  </a:lnTo>
                  <a:lnTo>
                    <a:pt x="354" y="9786"/>
                  </a:lnTo>
                  <a:lnTo>
                    <a:pt x="562" y="9559"/>
                  </a:lnTo>
                  <a:lnTo>
                    <a:pt x="9498" y="579"/>
                  </a:lnTo>
                  <a:lnTo>
                    <a:pt x="9852" y="331"/>
                  </a:lnTo>
                  <a:lnTo>
                    <a:pt x="10061" y="248"/>
                  </a:lnTo>
                  <a:lnTo>
                    <a:pt x="10415" y="124"/>
                  </a:lnTo>
                  <a:lnTo>
                    <a:pt x="10852" y="0"/>
                  </a:lnTo>
                  <a:lnTo>
                    <a:pt x="11185" y="124"/>
                  </a:lnTo>
                  <a:lnTo>
                    <a:pt x="11539" y="248"/>
                  </a:lnTo>
                  <a:lnTo>
                    <a:pt x="11769" y="331"/>
                  </a:lnTo>
                  <a:lnTo>
                    <a:pt x="12102" y="579"/>
                  </a:lnTo>
                  <a:lnTo>
                    <a:pt x="21371" y="9786"/>
                  </a:lnTo>
                  <a:lnTo>
                    <a:pt x="21475" y="10117"/>
                  </a:lnTo>
                  <a:lnTo>
                    <a:pt x="21600" y="10448"/>
                  </a:lnTo>
                  <a:lnTo>
                    <a:pt x="21600" y="11131"/>
                  </a:lnTo>
                  <a:lnTo>
                    <a:pt x="21475" y="11483"/>
                  </a:lnTo>
                  <a:lnTo>
                    <a:pt x="21371" y="11814"/>
                  </a:lnTo>
                  <a:lnTo>
                    <a:pt x="12102" y="21021"/>
                  </a:lnTo>
                  <a:lnTo>
                    <a:pt x="11769" y="21248"/>
                  </a:lnTo>
                  <a:lnTo>
                    <a:pt x="11539" y="21476"/>
                  </a:lnTo>
                  <a:lnTo>
                    <a:pt x="10852" y="21600"/>
                  </a:lnTo>
                  <a:close/>
                  <a:moveTo>
                    <a:pt x="4416" y="10800"/>
                  </a:moveTo>
                  <a:lnTo>
                    <a:pt x="10852" y="17214"/>
                  </a:lnTo>
                  <a:lnTo>
                    <a:pt x="17309" y="10800"/>
                  </a:lnTo>
                  <a:lnTo>
                    <a:pt x="10852" y="4386"/>
                  </a:lnTo>
                  <a:lnTo>
                    <a:pt x="4416" y="10800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Shape 454"/>
            <p:cNvSpPr/>
            <p:nvPr/>
          </p:nvSpPr>
          <p:spPr>
            <a:xfrm>
              <a:off x="4052189" y="4227773"/>
              <a:ext cx="741538" cy="1151231"/>
            </a:xfrm>
            <a:custGeom>
              <a:pathLst>
                <a:path extrusionOk="0" h="21600" w="21600">
                  <a:moveTo>
                    <a:pt x="1962" y="21600"/>
                  </a:moveTo>
                  <a:lnTo>
                    <a:pt x="0" y="21600"/>
                  </a:lnTo>
                  <a:lnTo>
                    <a:pt x="0" y="6871"/>
                  </a:lnTo>
                  <a:lnTo>
                    <a:pt x="57" y="6754"/>
                  </a:lnTo>
                  <a:lnTo>
                    <a:pt x="181" y="6630"/>
                  </a:lnTo>
                  <a:lnTo>
                    <a:pt x="306" y="6549"/>
                  </a:lnTo>
                  <a:lnTo>
                    <a:pt x="10091" y="197"/>
                  </a:lnTo>
                  <a:lnTo>
                    <a:pt x="10273" y="117"/>
                  </a:lnTo>
                  <a:lnTo>
                    <a:pt x="10397" y="73"/>
                  </a:lnTo>
                  <a:lnTo>
                    <a:pt x="10579" y="44"/>
                  </a:lnTo>
                  <a:lnTo>
                    <a:pt x="10828" y="0"/>
                  </a:lnTo>
                  <a:lnTo>
                    <a:pt x="11010" y="44"/>
                  </a:lnTo>
                  <a:lnTo>
                    <a:pt x="11191" y="73"/>
                  </a:lnTo>
                  <a:lnTo>
                    <a:pt x="11316" y="117"/>
                  </a:lnTo>
                  <a:lnTo>
                    <a:pt x="11497" y="197"/>
                  </a:lnTo>
                  <a:lnTo>
                    <a:pt x="21294" y="6549"/>
                  </a:lnTo>
                  <a:lnTo>
                    <a:pt x="21419" y="6630"/>
                  </a:lnTo>
                  <a:lnTo>
                    <a:pt x="21532" y="6754"/>
                  </a:lnTo>
                  <a:lnTo>
                    <a:pt x="21600" y="6988"/>
                  </a:lnTo>
                  <a:lnTo>
                    <a:pt x="21532" y="7222"/>
                  </a:lnTo>
                  <a:lnTo>
                    <a:pt x="21419" y="7346"/>
                  </a:lnTo>
                  <a:lnTo>
                    <a:pt x="21294" y="7427"/>
                  </a:lnTo>
                  <a:lnTo>
                    <a:pt x="16498" y="10526"/>
                  </a:lnTo>
                  <a:lnTo>
                    <a:pt x="15080" y="9649"/>
                  </a:lnTo>
                  <a:lnTo>
                    <a:pt x="19196" y="6988"/>
                  </a:lnTo>
                  <a:lnTo>
                    <a:pt x="10828" y="1550"/>
                  </a:lnTo>
                  <a:lnTo>
                    <a:pt x="1962" y="7266"/>
                  </a:lnTo>
                  <a:lnTo>
                    <a:pt x="1962" y="2160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Shape 455"/>
            <p:cNvSpPr/>
            <p:nvPr/>
          </p:nvSpPr>
          <p:spPr>
            <a:xfrm>
              <a:off x="166973" y="6548228"/>
              <a:ext cx="68465" cy="135880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Shape 456"/>
            <p:cNvSpPr/>
            <p:nvPr/>
          </p:nvSpPr>
          <p:spPr>
            <a:xfrm>
              <a:off x="506093" y="5811467"/>
              <a:ext cx="233725" cy="233725"/>
            </a:xfrm>
            <a:custGeom>
              <a:pathLst>
                <a:path extrusionOk="0" h="21600" w="21600">
                  <a:moveTo>
                    <a:pt x="10890" y="21600"/>
                  </a:moveTo>
                  <a:lnTo>
                    <a:pt x="8561" y="21421"/>
                  </a:lnTo>
                  <a:lnTo>
                    <a:pt x="6591" y="20812"/>
                  </a:lnTo>
                  <a:lnTo>
                    <a:pt x="4657" y="19845"/>
                  </a:lnTo>
                  <a:lnTo>
                    <a:pt x="3116" y="18484"/>
                  </a:lnTo>
                  <a:lnTo>
                    <a:pt x="1755" y="16943"/>
                  </a:lnTo>
                  <a:lnTo>
                    <a:pt x="788" y="14973"/>
                  </a:lnTo>
                  <a:lnTo>
                    <a:pt x="179" y="13039"/>
                  </a:lnTo>
                  <a:lnTo>
                    <a:pt x="0" y="10675"/>
                  </a:lnTo>
                  <a:lnTo>
                    <a:pt x="179" y="8561"/>
                  </a:lnTo>
                  <a:lnTo>
                    <a:pt x="788" y="6591"/>
                  </a:lnTo>
                  <a:lnTo>
                    <a:pt x="1755" y="4657"/>
                  </a:lnTo>
                  <a:lnTo>
                    <a:pt x="3116" y="3116"/>
                  </a:lnTo>
                  <a:lnTo>
                    <a:pt x="4657" y="1719"/>
                  </a:lnTo>
                  <a:lnTo>
                    <a:pt x="6591" y="752"/>
                  </a:lnTo>
                  <a:lnTo>
                    <a:pt x="8561" y="179"/>
                  </a:lnTo>
                  <a:lnTo>
                    <a:pt x="10890" y="0"/>
                  </a:lnTo>
                  <a:lnTo>
                    <a:pt x="13039" y="179"/>
                  </a:lnTo>
                  <a:lnTo>
                    <a:pt x="14973" y="752"/>
                  </a:lnTo>
                  <a:lnTo>
                    <a:pt x="16907" y="1719"/>
                  </a:lnTo>
                  <a:lnTo>
                    <a:pt x="18484" y="3116"/>
                  </a:lnTo>
                  <a:lnTo>
                    <a:pt x="19845" y="4657"/>
                  </a:lnTo>
                  <a:lnTo>
                    <a:pt x="20812" y="6591"/>
                  </a:lnTo>
                  <a:lnTo>
                    <a:pt x="21385" y="8561"/>
                  </a:lnTo>
                  <a:lnTo>
                    <a:pt x="21600" y="10675"/>
                  </a:lnTo>
                  <a:lnTo>
                    <a:pt x="21385" y="13039"/>
                  </a:lnTo>
                  <a:lnTo>
                    <a:pt x="20812" y="14973"/>
                  </a:lnTo>
                  <a:lnTo>
                    <a:pt x="19845" y="16943"/>
                  </a:lnTo>
                  <a:lnTo>
                    <a:pt x="18484" y="18484"/>
                  </a:lnTo>
                  <a:lnTo>
                    <a:pt x="16907" y="19845"/>
                  </a:lnTo>
                  <a:lnTo>
                    <a:pt x="14973" y="20812"/>
                  </a:lnTo>
                  <a:lnTo>
                    <a:pt x="13039" y="21421"/>
                  </a:lnTo>
                  <a:lnTo>
                    <a:pt x="10890" y="21600"/>
                  </a:lnTo>
                  <a:close/>
                  <a:moveTo>
                    <a:pt x="10890" y="6197"/>
                  </a:moveTo>
                  <a:lnTo>
                    <a:pt x="9922" y="6197"/>
                  </a:lnTo>
                  <a:lnTo>
                    <a:pt x="8955" y="6412"/>
                  </a:lnTo>
                  <a:lnTo>
                    <a:pt x="8167" y="7021"/>
                  </a:lnTo>
                  <a:lnTo>
                    <a:pt x="7021" y="8167"/>
                  </a:lnTo>
                  <a:lnTo>
                    <a:pt x="6591" y="8955"/>
                  </a:lnTo>
                  <a:lnTo>
                    <a:pt x="6233" y="9922"/>
                  </a:lnTo>
                  <a:lnTo>
                    <a:pt x="6233" y="11642"/>
                  </a:lnTo>
                  <a:lnTo>
                    <a:pt x="6591" y="12645"/>
                  </a:lnTo>
                  <a:lnTo>
                    <a:pt x="7021" y="13433"/>
                  </a:lnTo>
                  <a:lnTo>
                    <a:pt x="8167" y="14579"/>
                  </a:lnTo>
                  <a:lnTo>
                    <a:pt x="8955" y="14973"/>
                  </a:lnTo>
                  <a:lnTo>
                    <a:pt x="9922" y="15367"/>
                  </a:lnTo>
                  <a:lnTo>
                    <a:pt x="11678" y="15367"/>
                  </a:lnTo>
                  <a:lnTo>
                    <a:pt x="12645" y="14973"/>
                  </a:lnTo>
                  <a:lnTo>
                    <a:pt x="13433" y="14579"/>
                  </a:lnTo>
                  <a:lnTo>
                    <a:pt x="14579" y="13433"/>
                  </a:lnTo>
                  <a:lnTo>
                    <a:pt x="15188" y="12645"/>
                  </a:lnTo>
                  <a:lnTo>
                    <a:pt x="15367" y="11642"/>
                  </a:lnTo>
                  <a:lnTo>
                    <a:pt x="15367" y="9922"/>
                  </a:lnTo>
                  <a:lnTo>
                    <a:pt x="15188" y="8955"/>
                  </a:lnTo>
                  <a:lnTo>
                    <a:pt x="14579" y="8167"/>
                  </a:lnTo>
                  <a:lnTo>
                    <a:pt x="13433" y="7021"/>
                  </a:lnTo>
                  <a:lnTo>
                    <a:pt x="12645" y="6412"/>
                  </a:lnTo>
                  <a:lnTo>
                    <a:pt x="11678" y="6197"/>
                  </a:lnTo>
                  <a:lnTo>
                    <a:pt x="10890" y="6197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Shape 457"/>
            <p:cNvSpPr/>
            <p:nvPr/>
          </p:nvSpPr>
          <p:spPr>
            <a:xfrm>
              <a:off x="0" y="6176405"/>
              <a:ext cx="402421" cy="402421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96"/>
                  </a:lnTo>
                  <a:lnTo>
                    <a:pt x="9831" y="21392"/>
                  </a:lnTo>
                  <a:lnTo>
                    <a:pt x="9498" y="21142"/>
                  </a:lnTo>
                  <a:lnTo>
                    <a:pt x="437" y="12102"/>
                  </a:lnTo>
                  <a:lnTo>
                    <a:pt x="229" y="11873"/>
                  </a:lnTo>
                  <a:lnTo>
                    <a:pt x="104" y="11539"/>
                  </a:lnTo>
                  <a:lnTo>
                    <a:pt x="0" y="11206"/>
                  </a:lnTo>
                  <a:lnTo>
                    <a:pt x="0" y="10519"/>
                  </a:lnTo>
                  <a:lnTo>
                    <a:pt x="104" y="10165"/>
                  </a:lnTo>
                  <a:lnTo>
                    <a:pt x="229" y="9831"/>
                  </a:lnTo>
                  <a:lnTo>
                    <a:pt x="437" y="9498"/>
                  </a:lnTo>
                  <a:lnTo>
                    <a:pt x="9498" y="562"/>
                  </a:lnTo>
                  <a:lnTo>
                    <a:pt x="9727" y="333"/>
                  </a:lnTo>
                  <a:lnTo>
                    <a:pt x="10061" y="104"/>
                  </a:lnTo>
                  <a:lnTo>
                    <a:pt x="10394" y="0"/>
                  </a:lnTo>
                  <a:lnTo>
                    <a:pt x="11185" y="0"/>
                  </a:lnTo>
                  <a:lnTo>
                    <a:pt x="11414" y="104"/>
                  </a:lnTo>
                  <a:lnTo>
                    <a:pt x="12081" y="562"/>
                  </a:lnTo>
                  <a:lnTo>
                    <a:pt x="21017" y="9498"/>
                  </a:lnTo>
                  <a:lnTo>
                    <a:pt x="21267" y="9831"/>
                  </a:lnTo>
                  <a:lnTo>
                    <a:pt x="21475" y="10165"/>
                  </a:lnTo>
                  <a:lnTo>
                    <a:pt x="21600" y="10519"/>
                  </a:lnTo>
                  <a:lnTo>
                    <a:pt x="21600" y="11206"/>
                  </a:lnTo>
                  <a:lnTo>
                    <a:pt x="21475" y="11539"/>
                  </a:lnTo>
                  <a:lnTo>
                    <a:pt x="21267" y="11873"/>
                  </a:lnTo>
                  <a:lnTo>
                    <a:pt x="21017" y="12102"/>
                  </a:lnTo>
                  <a:lnTo>
                    <a:pt x="12081" y="21142"/>
                  </a:lnTo>
                  <a:lnTo>
                    <a:pt x="11748" y="21392"/>
                  </a:lnTo>
                  <a:lnTo>
                    <a:pt x="11414" y="21496"/>
                  </a:lnTo>
                  <a:lnTo>
                    <a:pt x="10727" y="21600"/>
                  </a:lnTo>
                  <a:close/>
                  <a:moveTo>
                    <a:pt x="4291" y="10852"/>
                  </a:moveTo>
                  <a:lnTo>
                    <a:pt x="10727" y="17309"/>
                  </a:lnTo>
                  <a:lnTo>
                    <a:pt x="17184" y="10852"/>
                  </a:lnTo>
                  <a:lnTo>
                    <a:pt x="10727" y="4395"/>
                  </a:lnTo>
                  <a:lnTo>
                    <a:pt x="4291" y="10852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Shape 458"/>
            <p:cNvSpPr/>
            <p:nvPr/>
          </p:nvSpPr>
          <p:spPr>
            <a:xfrm>
              <a:off x="4391305" y="3670037"/>
              <a:ext cx="233725" cy="235445"/>
            </a:xfrm>
            <a:custGeom>
              <a:pathLst>
                <a:path extrusionOk="0" h="21600" w="21600">
                  <a:moveTo>
                    <a:pt x="10710" y="21600"/>
                  </a:moveTo>
                  <a:lnTo>
                    <a:pt x="8561" y="21210"/>
                  </a:lnTo>
                  <a:lnTo>
                    <a:pt x="6627" y="20607"/>
                  </a:lnTo>
                  <a:lnTo>
                    <a:pt x="4657" y="19649"/>
                  </a:lnTo>
                  <a:lnTo>
                    <a:pt x="3116" y="18301"/>
                  </a:lnTo>
                  <a:lnTo>
                    <a:pt x="1755" y="16776"/>
                  </a:lnTo>
                  <a:lnTo>
                    <a:pt x="788" y="14861"/>
                  </a:lnTo>
                  <a:lnTo>
                    <a:pt x="215" y="12910"/>
                  </a:lnTo>
                  <a:lnTo>
                    <a:pt x="0" y="10818"/>
                  </a:lnTo>
                  <a:lnTo>
                    <a:pt x="215" y="8477"/>
                  </a:lnTo>
                  <a:lnTo>
                    <a:pt x="788" y="6562"/>
                  </a:lnTo>
                  <a:lnTo>
                    <a:pt x="1755" y="4611"/>
                  </a:lnTo>
                  <a:lnTo>
                    <a:pt x="3116" y="3086"/>
                  </a:lnTo>
                  <a:lnTo>
                    <a:pt x="4657" y="1738"/>
                  </a:lnTo>
                  <a:lnTo>
                    <a:pt x="6627" y="780"/>
                  </a:lnTo>
                  <a:lnTo>
                    <a:pt x="8561" y="177"/>
                  </a:lnTo>
                  <a:lnTo>
                    <a:pt x="10710" y="0"/>
                  </a:lnTo>
                  <a:lnTo>
                    <a:pt x="12824" y="177"/>
                  </a:lnTo>
                  <a:lnTo>
                    <a:pt x="14973" y="780"/>
                  </a:lnTo>
                  <a:lnTo>
                    <a:pt x="16728" y="1738"/>
                  </a:lnTo>
                  <a:lnTo>
                    <a:pt x="18484" y="3086"/>
                  </a:lnTo>
                  <a:lnTo>
                    <a:pt x="19845" y="4824"/>
                  </a:lnTo>
                  <a:lnTo>
                    <a:pt x="20812" y="6562"/>
                  </a:lnTo>
                  <a:lnTo>
                    <a:pt x="21385" y="8690"/>
                  </a:lnTo>
                  <a:lnTo>
                    <a:pt x="21600" y="10818"/>
                  </a:lnTo>
                  <a:lnTo>
                    <a:pt x="21385" y="12910"/>
                  </a:lnTo>
                  <a:lnTo>
                    <a:pt x="20812" y="14861"/>
                  </a:lnTo>
                  <a:lnTo>
                    <a:pt x="19845" y="16776"/>
                  </a:lnTo>
                  <a:lnTo>
                    <a:pt x="18484" y="18301"/>
                  </a:lnTo>
                  <a:lnTo>
                    <a:pt x="16728" y="19649"/>
                  </a:lnTo>
                  <a:lnTo>
                    <a:pt x="14973" y="20607"/>
                  </a:lnTo>
                  <a:lnTo>
                    <a:pt x="12824" y="21210"/>
                  </a:lnTo>
                  <a:lnTo>
                    <a:pt x="10710" y="21600"/>
                  </a:lnTo>
                  <a:close/>
                  <a:moveTo>
                    <a:pt x="10710" y="6171"/>
                  </a:moveTo>
                  <a:lnTo>
                    <a:pt x="9922" y="6171"/>
                  </a:lnTo>
                  <a:lnTo>
                    <a:pt x="8955" y="6562"/>
                  </a:lnTo>
                  <a:lnTo>
                    <a:pt x="8167" y="6952"/>
                  </a:lnTo>
                  <a:lnTo>
                    <a:pt x="7021" y="8087"/>
                  </a:lnTo>
                  <a:lnTo>
                    <a:pt x="6412" y="8867"/>
                  </a:lnTo>
                  <a:lnTo>
                    <a:pt x="6233" y="9825"/>
                  </a:lnTo>
                  <a:lnTo>
                    <a:pt x="6233" y="11563"/>
                  </a:lnTo>
                  <a:lnTo>
                    <a:pt x="6412" y="12520"/>
                  </a:lnTo>
                  <a:lnTo>
                    <a:pt x="7021" y="13300"/>
                  </a:lnTo>
                  <a:lnTo>
                    <a:pt x="7594" y="14081"/>
                  </a:lnTo>
                  <a:lnTo>
                    <a:pt x="8167" y="14471"/>
                  </a:lnTo>
                  <a:lnTo>
                    <a:pt x="8955" y="15038"/>
                  </a:lnTo>
                  <a:lnTo>
                    <a:pt x="9922" y="15216"/>
                  </a:lnTo>
                  <a:lnTo>
                    <a:pt x="10710" y="15429"/>
                  </a:lnTo>
                  <a:lnTo>
                    <a:pt x="11678" y="15216"/>
                  </a:lnTo>
                  <a:lnTo>
                    <a:pt x="12645" y="15038"/>
                  </a:lnTo>
                  <a:lnTo>
                    <a:pt x="13433" y="14648"/>
                  </a:lnTo>
                  <a:lnTo>
                    <a:pt x="14006" y="14081"/>
                  </a:lnTo>
                  <a:lnTo>
                    <a:pt x="14579" y="13300"/>
                  </a:lnTo>
                  <a:lnTo>
                    <a:pt x="14973" y="12520"/>
                  </a:lnTo>
                  <a:lnTo>
                    <a:pt x="15367" y="11563"/>
                  </a:lnTo>
                  <a:lnTo>
                    <a:pt x="15367" y="9825"/>
                  </a:lnTo>
                  <a:lnTo>
                    <a:pt x="14973" y="9044"/>
                  </a:lnTo>
                  <a:lnTo>
                    <a:pt x="14579" y="8087"/>
                  </a:lnTo>
                  <a:lnTo>
                    <a:pt x="13433" y="6952"/>
                  </a:lnTo>
                  <a:lnTo>
                    <a:pt x="12645" y="6562"/>
                  </a:lnTo>
                  <a:lnTo>
                    <a:pt x="11678" y="6171"/>
                  </a:lnTo>
                  <a:lnTo>
                    <a:pt x="10710" y="6171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Shape 459"/>
            <p:cNvSpPr/>
            <p:nvPr/>
          </p:nvSpPr>
          <p:spPr>
            <a:xfrm>
              <a:off x="843488" y="6202226"/>
              <a:ext cx="235446" cy="237169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2522" y="21600"/>
                  </a:lnTo>
                  <a:lnTo>
                    <a:pt x="1918" y="21389"/>
                  </a:lnTo>
                  <a:lnTo>
                    <a:pt x="959" y="20650"/>
                  </a:lnTo>
                  <a:lnTo>
                    <a:pt x="213" y="19700"/>
                  </a:lnTo>
                  <a:lnTo>
                    <a:pt x="0" y="19137"/>
                  </a:lnTo>
                  <a:lnTo>
                    <a:pt x="0" y="2498"/>
                  </a:lnTo>
                  <a:lnTo>
                    <a:pt x="213" y="1935"/>
                  </a:lnTo>
                  <a:lnTo>
                    <a:pt x="959" y="985"/>
                  </a:lnTo>
                  <a:lnTo>
                    <a:pt x="1918" y="211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211"/>
                  </a:lnTo>
                  <a:lnTo>
                    <a:pt x="20641" y="985"/>
                  </a:lnTo>
                  <a:lnTo>
                    <a:pt x="21422" y="1935"/>
                  </a:lnTo>
                  <a:lnTo>
                    <a:pt x="21422" y="2498"/>
                  </a:lnTo>
                  <a:lnTo>
                    <a:pt x="21600" y="3061"/>
                  </a:lnTo>
                  <a:lnTo>
                    <a:pt x="21600" y="18539"/>
                  </a:lnTo>
                  <a:lnTo>
                    <a:pt x="21422" y="19137"/>
                  </a:lnTo>
                  <a:lnTo>
                    <a:pt x="21422" y="19700"/>
                  </a:lnTo>
                  <a:lnTo>
                    <a:pt x="20641" y="20650"/>
                  </a:lnTo>
                  <a:lnTo>
                    <a:pt x="19682" y="21389"/>
                  </a:lnTo>
                  <a:lnTo>
                    <a:pt x="19113" y="21600"/>
                  </a:lnTo>
                  <a:lnTo>
                    <a:pt x="18545" y="21600"/>
                  </a:lnTo>
                  <a:close/>
                  <a:moveTo>
                    <a:pt x="6182" y="15479"/>
                  </a:moveTo>
                  <a:lnTo>
                    <a:pt x="15454" y="15479"/>
                  </a:lnTo>
                  <a:lnTo>
                    <a:pt x="15454" y="6121"/>
                  </a:lnTo>
                  <a:lnTo>
                    <a:pt x="6182" y="6121"/>
                  </a:lnTo>
                  <a:lnTo>
                    <a:pt x="6182" y="15479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Shape 460"/>
            <p:cNvSpPr/>
            <p:nvPr/>
          </p:nvSpPr>
          <p:spPr>
            <a:xfrm>
              <a:off x="2026093" y="5491285"/>
              <a:ext cx="235446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3126" y="21600"/>
                  </a:lnTo>
                  <a:lnTo>
                    <a:pt x="2522" y="21424"/>
                  </a:lnTo>
                  <a:lnTo>
                    <a:pt x="1954" y="21212"/>
                  </a:lnTo>
                  <a:lnTo>
                    <a:pt x="995" y="20649"/>
                  </a:lnTo>
                  <a:lnTo>
                    <a:pt x="213" y="19697"/>
                  </a:lnTo>
                  <a:lnTo>
                    <a:pt x="0" y="19133"/>
                  </a:lnTo>
                  <a:lnTo>
                    <a:pt x="0" y="2290"/>
                  </a:lnTo>
                  <a:lnTo>
                    <a:pt x="213" y="1691"/>
                  </a:lnTo>
                  <a:lnTo>
                    <a:pt x="995" y="740"/>
                  </a:lnTo>
                  <a:lnTo>
                    <a:pt x="1954" y="176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176"/>
                  </a:lnTo>
                  <a:lnTo>
                    <a:pt x="20641" y="740"/>
                  </a:lnTo>
                  <a:lnTo>
                    <a:pt x="21245" y="1691"/>
                  </a:lnTo>
                  <a:lnTo>
                    <a:pt x="21422" y="2290"/>
                  </a:lnTo>
                  <a:lnTo>
                    <a:pt x="21600" y="3030"/>
                  </a:lnTo>
                  <a:lnTo>
                    <a:pt x="21600" y="18570"/>
                  </a:lnTo>
                  <a:lnTo>
                    <a:pt x="21245" y="19697"/>
                  </a:lnTo>
                  <a:lnTo>
                    <a:pt x="20641" y="20649"/>
                  </a:lnTo>
                  <a:lnTo>
                    <a:pt x="19682" y="21212"/>
                  </a:lnTo>
                  <a:lnTo>
                    <a:pt x="19113" y="21424"/>
                  </a:lnTo>
                  <a:lnTo>
                    <a:pt x="18545" y="21600"/>
                  </a:lnTo>
                  <a:close/>
                  <a:moveTo>
                    <a:pt x="6182" y="15504"/>
                  </a:moveTo>
                  <a:lnTo>
                    <a:pt x="15454" y="15504"/>
                  </a:lnTo>
                  <a:lnTo>
                    <a:pt x="15454" y="6096"/>
                  </a:lnTo>
                  <a:lnTo>
                    <a:pt x="6182" y="6096"/>
                  </a:lnTo>
                  <a:lnTo>
                    <a:pt x="6182" y="1550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Shape 461"/>
            <p:cNvSpPr/>
            <p:nvPr/>
          </p:nvSpPr>
          <p:spPr>
            <a:xfrm>
              <a:off x="3714794" y="3881769"/>
              <a:ext cx="235446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2522" y="21600"/>
                  </a:lnTo>
                  <a:lnTo>
                    <a:pt x="1918" y="21424"/>
                  </a:lnTo>
                  <a:lnTo>
                    <a:pt x="959" y="20649"/>
                  </a:lnTo>
                  <a:lnTo>
                    <a:pt x="213" y="19697"/>
                  </a:lnTo>
                  <a:lnTo>
                    <a:pt x="0" y="19133"/>
                  </a:lnTo>
                  <a:lnTo>
                    <a:pt x="0" y="2467"/>
                  </a:lnTo>
                  <a:lnTo>
                    <a:pt x="213" y="1903"/>
                  </a:lnTo>
                  <a:lnTo>
                    <a:pt x="959" y="951"/>
                  </a:lnTo>
                  <a:lnTo>
                    <a:pt x="1918" y="176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176"/>
                  </a:lnTo>
                  <a:lnTo>
                    <a:pt x="20641" y="951"/>
                  </a:lnTo>
                  <a:lnTo>
                    <a:pt x="21209" y="1903"/>
                  </a:lnTo>
                  <a:lnTo>
                    <a:pt x="21422" y="2467"/>
                  </a:lnTo>
                  <a:lnTo>
                    <a:pt x="21600" y="3030"/>
                  </a:lnTo>
                  <a:lnTo>
                    <a:pt x="21600" y="18570"/>
                  </a:lnTo>
                  <a:lnTo>
                    <a:pt x="21422" y="19133"/>
                  </a:lnTo>
                  <a:lnTo>
                    <a:pt x="21209" y="19697"/>
                  </a:lnTo>
                  <a:lnTo>
                    <a:pt x="20641" y="20649"/>
                  </a:lnTo>
                  <a:lnTo>
                    <a:pt x="19682" y="21424"/>
                  </a:lnTo>
                  <a:lnTo>
                    <a:pt x="19113" y="21600"/>
                  </a:lnTo>
                  <a:lnTo>
                    <a:pt x="18545" y="21600"/>
                  </a:lnTo>
                  <a:close/>
                  <a:moveTo>
                    <a:pt x="6182" y="15469"/>
                  </a:moveTo>
                  <a:lnTo>
                    <a:pt x="15454" y="15469"/>
                  </a:lnTo>
                  <a:lnTo>
                    <a:pt x="15454" y="6096"/>
                  </a:lnTo>
                  <a:lnTo>
                    <a:pt x="6182" y="6096"/>
                  </a:lnTo>
                  <a:lnTo>
                    <a:pt x="6182" y="15469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Shape 462"/>
            <p:cNvSpPr/>
            <p:nvPr/>
          </p:nvSpPr>
          <p:spPr>
            <a:xfrm>
              <a:off x="1013907" y="6016314"/>
              <a:ext cx="402421" cy="233725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21"/>
                  </a:lnTo>
                  <a:lnTo>
                    <a:pt x="9831" y="21242"/>
                  </a:lnTo>
                  <a:lnTo>
                    <a:pt x="9498" y="20812"/>
                  </a:lnTo>
                  <a:lnTo>
                    <a:pt x="437" y="5266"/>
                  </a:lnTo>
                  <a:lnTo>
                    <a:pt x="208" y="4478"/>
                  </a:lnTo>
                  <a:lnTo>
                    <a:pt x="0" y="3725"/>
                  </a:lnTo>
                  <a:lnTo>
                    <a:pt x="0" y="2758"/>
                  </a:lnTo>
                  <a:lnTo>
                    <a:pt x="104" y="1934"/>
                  </a:lnTo>
                  <a:lnTo>
                    <a:pt x="333" y="967"/>
                  </a:lnTo>
                  <a:lnTo>
                    <a:pt x="792" y="394"/>
                  </a:lnTo>
                  <a:lnTo>
                    <a:pt x="1229" y="0"/>
                  </a:lnTo>
                  <a:lnTo>
                    <a:pt x="20350" y="0"/>
                  </a:lnTo>
                  <a:lnTo>
                    <a:pt x="20808" y="394"/>
                  </a:lnTo>
                  <a:lnTo>
                    <a:pt x="21246" y="967"/>
                  </a:lnTo>
                  <a:lnTo>
                    <a:pt x="21475" y="1934"/>
                  </a:lnTo>
                  <a:lnTo>
                    <a:pt x="21600" y="2758"/>
                  </a:lnTo>
                  <a:lnTo>
                    <a:pt x="21600" y="3725"/>
                  </a:lnTo>
                  <a:lnTo>
                    <a:pt x="21371" y="4478"/>
                  </a:lnTo>
                  <a:lnTo>
                    <a:pt x="21142" y="5266"/>
                  </a:lnTo>
                  <a:lnTo>
                    <a:pt x="12102" y="20812"/>
                  </a:lnTo>
                  <a:lnTo>
                    <a:pt x="11748" y="21242"/>
                  </a:lnTo>
                  <a:lnTo>
                    <a:pt x="11539" y="21421"/>
                  </a:lnTo>
                  <a:lnTo>
                    <a:pt x="10727" y="21600"/>
                  </a:lnTo>
                  <a:close/>
                  <a:moveTo>
                    <a:pt x="6207" y="6233"/>
                  </a:moveTo>
                  <a:lnTo>
                    <a:pt x="10727" y="14221"/>
                  </a:lnTo>
                  <a:lnTo>
                    <a:pt x="15372" y="6233"/>
                  </a:lnTo>
                  <a:lnTo>
                    <a:pt x="6207" y="6233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Shape 463"/>
            <p:cNvSpPr/>
            <p:nvPr/>
          </p:nvSpPr>
          <p:spPr>
            <a:xfrm>
              <a:off x="3440" y="6357151"/>
              <a:ext cx="66751" cy="326869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Shape 464"/>
            <p:cNvSpPr/>
            <p:nvPr/>
          </p:nvSpPr>
          <p:spPr>
            <a:xfrm>
              <a:off x="1081042" y="5644489"/>
              <a:ext cx="97739" cy="235445"/>
            </a:xfrm>
            <a:custGeom>
              <a:pathLst>
                <a:path extrusionOk="0" h="21600" w="21600">
                  <a:moveTo>
                    <a:pt x="11053" y="15418"/>
                  </a:moveTo>
                  <a:lnTo>
                    <a:pt x="8775" y="15241"/>
                  </a:lnTo>
                  <a:lnTo>
                    <a:pt x="6497" y="15028"/>
                  </a:lnTo>
                  <a:lnTo>
                    <a:pt x="4556" y="14672"/>
                  </a:lnTo>
                  <a:lnTo>
                    <a:pt x="3206" y="14068"/>
                  </a:lnTo>
                  <a:lnTo>
                    <a:pt x="1856" y="13322"/>
                  </a:lnTo>
                  <a:lnTo>
                    <a:pt x="0" y="11759"/>
                  </a:lnTo>
                  <a:lnTo>
                    <a:pt x="0" y="9841"/>
                  </a:lnTo>
                  <a:lnTo>
                    <a:pt x="1856" y="8278"/>
                  </a:lnTo>
                  <a:lnTo>
                    <a:pt x="3206" y="7496"/>
                  </a:lnTo>
                  <a:lnTo>
                    <a:pt x="4556" y="6928"/>
                  </a:lnTo>
                  <a:lnTo>
                    <a:pt x="6497" y="6537"/>
                  </a:lnTo>
                  <a:lnTo>
                    <a:pt x="8775" y="6146"/>
                  </a:lnTo>
                  <a:lnTo>
                    <a:pt x="12825" y="6146"/>
                  </a:lnTo>
                  <a:lnTo>
                    <a:pt x="15103" y="6537"/>
                  </a:lnTo>
                  <a:lnTo>
                    <a:pt x="16959" y="6928"/>
                  </a:lnTo>
                  <a:lnTo>
                    <a:pt x="18394" y="7496"/>
                  </a:lnTo>
                  <a:lnTo>
                    <a:pt x="21094" y="9059"/>
                  </a:lnTo>
                  <a:lnTo>
                    <a:pt x="21600" y="9841"/>
                  </a:lnTo>
                  <a:lnTo>
                    <a:pt x="21600" y="10800"/>
                  </a:lnTo>
                  <a:lnTo>
                    <a:pt x="21600" y="959"/>
                  </a:lnTo>
                  <a:lnTo>
                    <a:pt x="19322" y="568"/>
                  </a:lnTo>
                  <a:lnTo>
                    <a:pt x="16537" y="178"/>
                  </a:lnTo>
                  <a:lnTo>
                    <a:pt x="13753" y="0"/>
                  </a:lnTo>
                  <a:lnTo>
                    <a:pt x="7847" y="0"/>
                  </a:lnTo>
                  <a:lnTo>
                    <a:pt x="5063" y="178"/>
                  </a:lnTo>
                  <a:lnTo>
                    <a:pt x="2278" y="568"/>
                  </a:lnTo>
                  <a:lnTo>
                    <a:pt x="0" y="959"/>
                  </a:lnTo>
                  <a:lnTo>
                    <a:pt x="0" y="20428"/>
                  </a:lnTo>
                  <a:lnTo>
                    <a:pt x="2278" y="21032"/>
                  </a:lnTo>
                  <a:lnTo>
                    <a:pt x="7847" y="21387"/>
                  </a:lnTo>
                  <a:lnTo>
                    <a:pt x="11053" y="21600"/>
                  </a:lnTo>
                  <a:lnTo>
                    <a:pt x="13753" y="21387"/>
                  </a:lnTo>
                  <a:lnTo>
                    <a:pt x="19322" y="21032"/>
                  </a:lnTo>
                  <a:lnTo>
                    <a:pt x="21600" y="20428"/>
                  </a:lnTo>
                  <a:lnTo>
                    <a:pt x="21600" y="11759"/>
                  </a:lnTo>
                  <a:lnTo>
                    <a:pt x="21094" y="12541"/>
                  </a:lnTo>
                  <a:lnTo>
                    <a:pt x="19744" y="13322"/>
                  </a:lnTo>
                  <a:lnTo>
                    <a:pt x="18394" y="14068"/>
                  </a:lnTo>
                  <a:lnTo>
                    <a:pt x="16959" y="14672"/>
                  </a:lnTo>
                  <a:lnTo>
                    <a:pt x="15103" y="15028"/>
                  </a:lnTo>
                  <a:lnTo>
                    <a:pt x="12825" y="15241"/>
                  </a:lnTo>
                  <a:lnTo>
                    <a:pt x="11053" y="15418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Shape 465"/>
            <p:cNvSpPr/>
            <p:nvPr/>
          </p:nvSpPr>
          <p:spPr>
            <a:xfrm>
              <a:off x="1180883" y="5654819"/>
              <a:ext cx="65038" cy="211346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620" y="20772"/>
                  </a:lnTo>
                  <a:lnTo>
                    <a:pt x="8740" y="19905"/>
                  </a:lnTo>
                  <a:lnTo>
                    <a:pt x="12735" y="18644"/>
                  </a:lnTo>
                  <a:lnTo>
                    <a:pt x="16231" y="17343"/>
                  </a:lnTo>
                  <a:lnTo>
                    <a:pt x="20227" y="14347"/>
                  </a:lnTo>
                  <a:lnTo>
                    <a:pt x="21600" y="12613"/>
                  </a:lnTo>
                  <a:lnTo>
                    <a:pt x="21600" y="9223"/>
                  </a:lnTo>
                  <a:lnTo>
                    <a:pt x="20227" y="7489"/>
                  </a:lnTo>
                  <a:lnTo>
                    <a:pt x="18229" y="5755"/>
                  </a:lnTo>
                  <a:lnTo>
                    <a:pt x="16231" y="4493"/>
                  </a:lnTo>
                  <a:lnTo>
                    <a:pt x="12735" y="2996"/>
                  </a:lnTo>
                  <a:lnTo>
                    <a:pt x="8740" y="1931"/>
                  </a:lnTo>
                  <a:lnTo>
                    <a:pt x="4620" y="867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Shape 466"/>
            <p:cNvSpPr/>
            <p:nvPr/>
          </p:nvSpPr>
          <p:spPr>
            <a:xfrm>
              <a:off x="1013907" y="5654819"/>
              <a:ext cx="65038" cy="1035897"/>
            </a:xfrm>
            <a:custGeom>
              <a:pathLst>
                <a:path extrusionOk="0" h="21600" w="21600">
                  <a:moveTo>
                    <a:pt x="0" y="2253"/>
                  </a:moveTo>
                  <a:lnTo>
                    <a:pt x="0" y="1903"/>
                  </a:lnTo>
                  <a:lnTo>
                    <a:pt x="1249" y="1545"/>
                  </a:lnTo>
                  <a:lnTo>
                    <a:pt x="3371" y="1187"/>
                  </a:lnTo>
                  <a:lnTo>
                    <a:pt x="5993" y="927"/>
                  </a:lnTo>
                  <a:lnTo>
                    <a:pt x="8740" y="618"/>
                  </a:lnTo>
                  <a:lnTo>
                    <a:pt x="12860" y="398"/>
                  </a:lnTo>
                  <a:lnTo>
                    <a:pt x="16855" y="179"/>
                  </a:lnTo>
                  <a:lnTo>
                    <a:pt x="21600" y="0"/>
                  </a:lnTo>
                  <a:lnTo>
                    <a:pt x="0" y="22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4457"/>
                  </a:lnTo>
                  <a:lnTo>
                    <a:pt x="16855" y="4286"/>
                  </a:lnTo>
                  <a:lnTo>
                    <a:pt x="12860" y="4107"/>
                  </a:lnTo>
                  <a:lnTo>
                    <a:pt x="8740" y="3847"/>
                  </a:lnTo>
                  <a:lnTo>
                    <a:pt x="5993" y="3578"/>
                  </a:lnTo>
                  <a:lnTo>
                    <a:pt x="3371" y="3269"/>
                  </a:lnTo>
                  <a:lnTo>
                    <a:pt x="1249" y="2960"/>
                  </a:lnTo>
                  <a:lnTo>
                    <a:pt x="0" y="2602"/>
                  </a:lnTo>
                  <a:lnTo>
                    <a:pt x="0" y="2253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Shape 467"/>
            <p:cNvSpPr/>
            <p:nvPr/>
          </p:nvSpPr>
          <p:spPr>
            <a:xfrm>
              <a:off x="1013907" y="5654819"/>
              <a:ext cx="65038" cy="211346"/>
            </a:xfrm>
            <a:custGeom>
              <a:pathLst>
                <a:path extrusionOk="0" h="21600" w="21600">
                  <a:moveTo>
                    <a:pt x="0" y="10918"/>
                  </a:moveTo>
                  <a:lnTo>
                    <a:pt x="0" y="12613"/>
                  </a:lnTo>
                  <a:lnTo>
                    <a:pt x="1249" y="14347"/>
                  </a:lnTo>
                  <a:lnTo>
                    <a:pt x="3371" y="15845"/>
                  </a:lnTo>
                  <a:lnTo>
                    <a:pt x="5993" y="17343"/>
                  </a:lnTo>
                  <a:lnTo>
                    <a:pt x="8740" y="18644"/>
                  </a:lnTo>
                  <a:lnTo>
                    <a:pt x="12860" y="19905"/>
                  </a:lnTo>
                  <a:lnTo>
                    <a:pt x="16855" y="20772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7"/>
                  </a:lnTo>
                  <a:lnTo>
                    <a:pt x="12860" y="1931"/>
                  </a:lnTo>
                  <a:lnTo>
                    <a:pt x="8740" y="2996"/>
                  </a:lnTo>
                  <a:lnTo>
                    <a:pt x="5993" y="4493"/>
                  </a:lnTo>
                  <a:lnTo>
                    <a:pt x="3371" y="5755"/>
                  </a:lnTo>
                  <a:lnTo>
                    <a:pt x="1249" y="7489"/>
                  </a:lnTo>
                  <a:lnTo>
                    <a:pt x="0" y="9223"/>
                  </a:lnTo>
                  <a:lnTo>
                    <a:pt x="0" y="1091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Shape 468"/>
            <p:cNvSpPr/>
            <p:nvPr/>
          </p:nvSpPr>
          <p:spPr>
            <a:xfrm>
              <a:off x="1180883" y="6217719"/>
              <a:ext cx="65038" cy="472997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Shape 469"/>
            <p:cNvSpPr/>
            <p:nvPr/>
          </p:nvSpPr>
          <p:spPr>
            <a:xfrm>
              <a:off x="1349582" y="5847616"/>
              <a:ext cx="66753" cy="843100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Shape 470"/>
            <p:cNvSpPr/>
            <p:nvPr/>
          </p:nvSpPr>
          <p:spPr>
            <a:xfrm>
              <a:off x="1520000" y="5847616"/>
              <a:ext cx="66752" cy="843100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Shape 471"/>
            <p:cNvSpPr/>
            <p:nvPr/>
          </p:nvSpPr>
          <p:spPr>
            <a:xfrm>
              <a:off x="1688699" y="5806301"/>
              <a:ext cx="65037" cy="884414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Shape 472"/>
            <p:cNvSpPr/>
            <p:nvPr/>
          </p:nvSpPr>
          <p:spPr>
            <a:xfrm>
              <a:off x="1855675" y="5344964"/>
              <a:ext cx="66753" cy="1344029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Shape 473"/>
            <p:cNvSpPr/>
            <p:nvPr/>
          </p:nvSpPr>
          <p:spPr>
            <a:xfrm>
              <a:off x="2026093" y="5344964"/>
              <a:ext cx="66753" cy="1344029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Shape 474"/>
            <p:cNvSpPr/>
            <p:nvPr/>
          </p:nvSpPr>
          <p:spPr>
            <a:xfrm>
              <a:off x="2194791" y="5697853"/>
              <a:ext cx="65037" cy="992861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Shape 475"/>
            <p:cNvSpPr/>
            <p:nvPr/>
          </p:nvSpPr>
          <p:spPr>
            <a:xfrm>
              <a:off x="2363490" y="5405214"/>
              <a:ext cx="65037" cy="1285500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Shape 476"/>
            <p:cNvSpPr/>
            <p:nvPr/>
          </p:nvSpPr>
          <p:spPr>
            <a:xfrm>
              <a:off x="4391305" y="5381114"/>
              <a:ext cx="66753" cy="1307880"/>
            </a:xfrm>
            <a:prstGeom prst="rect">
              <a:avLst/>
            </a:pr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Shape 477"/>
            <p:cNvSpPr/>
            <p:nvPr/>
          </p:nvSpPr>
          <p:spPr>
            <a:xfrm>
              <a:off x="337394" y="6307232"/>
              <a:ext cx="66752" cy="383485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5925"/>
                  </a:lnTo>
                  <a:lnTo>
                    <a:pt x="16759" y="5575"/>
                  </a:lnTo>
                  <a:lnTo>
                    <a:pt x="12786" y="4963"/>
                  </a:lnTo>
                  <a:lnTo>
                    <a:pt x="9434" y="4263"/>
                  </a:lnTo>
                  <a:lnTo>
                    <a:pt x="6083" y="3542"/>
                  </a:lnTo>
                  <a:lnTo>
                    <a:pt x="3352" y="2733"/>
                  </a:lnTo>
                  <a:lnTo>
                    <a:pt x="1241" y="1880"/>
                  </a:lnTo>
                  <a:lnTo>
                    <a:pt x="745" y="94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Shape 478"/>
            <p:cNvSpPr/>
            <p:nvPr/>
          </p:nvSpPr>
          <p:spPr>
            <a:xfrm>
              <a:off x="506093" y="6307232"/>
              <a:ext cx="66752" cy="383485"/>
            </a:xfrm>
            <a:custGeom>
              <a:pathLst>
                <a:path extrusionOk="0" h="21600" w="21600">
                  <a:moveTo>
                    <a:pt x="0" y="59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940"/>
                  </a:lnTo>
                  <a:lnTo>
                    <a:pt x="19490" y="1880"/>
                  </a:lnTo>
                  <a:lnTo>
                    <a:pt x="18248" y="2733"/>
                  </a:lnTo>
                  <a:lnTo>
                    <a:pt x="15517" y="3542"/>
                  </a:lnTo>
                  <a:lnTo>
                    <a:pt x="12166" y="4263"/>
                  </a:lnTo>
                  <a:lnTo>
                    <a:pt x="8814" y="4963"/>
                  </a:lnTo>
                  <a:lnTo>
                    <a:pt x="4717" y="5575"/>
                  </a:lnTo>
                  <a:lnTo>
                    <a:pt x="0" y="592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Shape 479"/>
            <p:cNvSpPr/>
            <p:nvPr/>
          </p:nvSpPr>
          <p:spPr>
            <a:xfrm>
              <a:off x="506093" y="5928523"/>
              <a:ext cx="66752" cy="376599"/>
            </a:xfrm>
            <a:custGeom>
              <a:pathLst>
                <a:path extrusionOk="0" h="21600" w="2160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5531"/>
                  </a:lnTo>
                  <a:lnTo>
                    <a:pt x="4717" y="15888"/>
                  </a:lnTo>
                  <a:lnTo>
                    <a:pt x="8814" y="16490"/>
                  </a:lnTo>
                  <a:lnTo>
                    <a:pt x="12166" y="17226"/>
                  </a:lnTo>
                  <a:lnTo>
                    <a:pt x="15517" y="17940"/>
                  </a:lnTo>
                  <a:lnTo>
                    <a:pt x="18248" y="18811"/>
                  </a:lnTo>
                  <a:lnTo>
                    <a:pt x="19490" y="19659"/>
                  </a:lnTo>
                  <a:lnTo>
                    <a:pt x="20855" y="20618"/>
                  </a:lnTo>
                  <a:lnTo>
                    <a:pt x="21600" y="2160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Shape 480"/>
            <p:cNvSpPr/>
            <p:nvPr/>
          </p:nvSpPr>
          <p:spPr>
            <a:xfrm>
              <a:off x="404529" y="6307232"/>
              <a:ext cx="99460" cy="116673"/>
            </a:xfrm>
            <a:custGeom>
              <a:pathLst>
                <a:path extrusionOk="0" h="21600" w="21600">
                  <a:moveTo>
                    <a:pt x="10800" y="9237"/>
                  </a:moveTo>
                  <a:lnTo>
                    <a:pt x="8557" y="8882"/>
                  </a:lnTo>
                  <a:lnTo>
                    <a:pt x="6729" y="8455"/>
                  </a:lnTo>
                  <a:lnTo>
                    <a:pt x="4902" y="7674"/>
                  </a:lnTo>
                  <a:lnTo>
                    <a:pt x="3157" y="6537"/>
                  </a:lnTo>
                  <a:lnTo>
                    <a:pt x="1745" y="4974"/>
                  </a:lnTo>
                  <a:lnTo>
                    <a:pt x="914" y="3411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255"/>
                  </a:lnTo>
                  <a:lnTo>
                    <a:pt x="2658" y="20392"/>
                  </a:lnTo>
                  <a:lnTo>
                    <a:pt x="4902" y="20818"/>
                  </a:lnTo>
                  <a:lnTo>
                    <a:pt x="8058" y="21174"/>
                  </a:lnTo>
                  <a:lnTo>
                    <a:pt x="10800" y="21600"/>
                  </a:lnTo>
                  <a:lnTo>
                    <a:pt x="13542" y="21174"/>
                  </a:lnTo>
                  <a:lnTo>
                    <a:pt x="16200" y="20818"/>
                  </a:lnTo>
                  <a:lnTo>
                    <a:pt x="18942" y="20392"/>
                  </a:lnTo>
                  <a:lnTo>
                    <a:pt x="21600" y="19255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11"/>
                  </a:lnTo>
                  <a:lnTo>
                    <a:pt x="19772" y="4974"/>
                  </a:lnTo>
                  <a:lnTo>
                    <a:pt x="18443" y="6537"/>
                  </a:lnTo>
                  <a:lnTo>
                    <a:pt x="16615" y="7674"/>
                  </a:lnTo>
                  <a:lnTo>
                    <a:pt x="14871" y="8455"/>
                  </a:lnTo>
                  <a:lnTo>
                    <a:pt x="13043" y="8882"/>
                  </a:lnTo>
                  <a:lnTo>
                    <a:pt x="10800" y="9237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Shape 481"/>
            <p:cNvSpPr/>
            <p:nvPr/>
          </p:nvSpPr>
          <p:spPr>
            <a:xfrm>
              <a:off x="404529" y="6186733"/>
              <a:ext cx="99460" cy="116674"/>
            </a:xfrm>
            <a:custGeom>
              <a:pathLst>
                <a:path extrusionOk="0" h="21600" w="21600">
                  <a:moveTo>
                    <a:pt x="10800" y="12323"/>
                  </a:moveTo>
                  <a:lnTo>
                    <a:pt x="13043" y="12748"/>
                  </a:lnTo>
                  <a:lnTo>
                    <a:pt x="14871" y="13102"/>
                  </a:lnTo>
                  <a:lnTo>
                    <a:pt x="16615" y="13881"/>
                  </a:lnTo>
                  <a:lnTo>
                    <a:pt x="18443" y="15014"/>
                  </a:lnTo>
                  <a:lnTo>
                    <a:pt x="19772" y="16572"/>
                  </a:lnTo>
                  <a:lnTo>
                    <a:pt x="20686" y="18059"/>
                  </a:lnTo>
                  <a:lnTo>
                    <a:pt x="21185" y="19688"/>
                  </a:lnTo>
                  <a:lnTo>
                    <a:pt x="21600" y="21600"/>
                  </a:lnTo>
                  <a:lnTo>
                    <a:pt x="21600" y="2337"/>
                  </a:lnTo>
                  <a:lnTo>
                    <a:pt x="18942" y="1133"/>
                  </a:lnTo>
                  <a:lnTo>
                    <a:pt x="16200" y="779"/>
                  </a:lnTo>
                  <a:lnTo>
                    <a:pt x="13542" y="354"/>
                  </a:lnTo>
                  <a:lnTo>
                    <a:pt x="10800" y="0"/>
                  </a:lnTo>
                  <a:lnTo>
                    <a:pt x="8058" y="354"/>
                  </a:lnTo>
                  <a:lnTo>
                    <a:pt x="4902" y="779"/>
                  </a:lnTo>
                  <a:lnTo>
                    <a:pt x="2658" y="1133"/>
                  </a:lnTo>
                  <a:lnTo>
                    <a:pt x="0" y="2337"/>
                  </a:lnTo>
                  <a:lnTo>
                    <a:pt x="0" y="21600"/>
                  </a:lnTo>
                  <a:lnTo>
                    <a:pt x="415" y="19688"/>
                  </a:lnTo>
                  <a:lnTo>
                    <a:pt x="914" y="18059"/>
                  </a:lnTo>
                  <a:lnTo>
                    <a:pt x="1745" y="16572"/>
                  </a:lnTo>
                  <a:lnTo>
                    <a:pt x="3157" y="15014"/>
                  </a:lnTo>
                  <a:lnTo>
                    <a:pt x="4902" y="13881"/>
                  </a:lnTo>
                  <a:lnTo>
                    <a:pt x="6729" y="13102"/>
                  </a:lnTo>
                  <a:lnTo>
                    <a:pt x="8557" y="12748"/>
                  </a:lnTo>
                  <a:lnTo>
                    <a:pt x="10800" y="12323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Shape 482"/>
            <p:cNvSpPr/>
            <p:nvPr/>
          </p:nvSpPr>
          <p:spPr>
            <a:xfrm>
              <a:off x="337394" y="6200505"/>
              <a:ext cx="66752" cy="209625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759" y="636"/>
                  </a:lnTo>
                  <a:lnTo>
                    <a:pt x="12786" y="1710"/>
                  </a:lnTo>
                  <a:lnTo>
                    <a:pt x="9434" y="3023"/>
                  </a:lnTo>
                  <a:lnTo>
                    <a:pt x="6083" y="4296"/>
                  </a:lnTo>
                  <a:lnTo>
                    <a:pt x="3352" y="5848"/>
                  </a:lnTo>
                  <a:lnTo>
                    <a:pt x="1241" y="7359"/>
                  </a:lnTo>
                  <a:lnTo>
                    <a:pt x="745" y="9070"/>
                  </a:lnTo>
                  <a:lnTo>
                    <a:pt x="0" y="10820"/>
                  </a:lnTo>
                  <a:lnTo>
                    <a:pt x="745" y="12530"/>
                  </a:lnTo>
                  <a:lnTo>
                    <a:pt x="1241" y="14241"/>
                  </a:lnTo>
                  <a:lnTo>
                    <a:pt x="3352" y="15792"/>
                  </a:lnTo>
                  <a:lnTo>
                    <a:pt x="6083" y="17264"/>
                  </a:lnTo>
                  <a:lnTo>
                    <a:pt x="9434" y="18577"/>
                  </a:lnTo>
                  <a:lnTo>
                    <a:pt x="12786" y="19850"/>
                  </a:lnTo>
                  <a:lnTo>
                    <a:pt x="16759" y="2096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Shape 483"/>
            <p:cNvSpPr/>
            <p:nvPr/>
          </p:nvSpPr>
          <p:spPr>
            <a:xfrm>
              <a:off x="506093" y="6200505"/>
              <a:ext cx="66752" cy="209625"/>
            </a:xfrm>
            <a:custGeom>
              <a:pathLst>
                <a:path extrusionOk="0" h="21600" w="21600">
                  <a:moveTo>
                    <a:pt x="21600" y="10820"/>
                  </a:moveTo>
                  <a:lnTo>
                    <a:pt x="20855" y="9070"/>
                  </a:lnTo>
                  <a:lnTo>
                    <a:pt x="19490" y="7359"/>
                  </a:lnTo>
                  <a:lnTo>
                    <a:pt x="18248" y="5848"/>
                  </a:lnTo>
                  <a:lnTo>
                    <a:pt x="15517" y="4296"/>
                  </a:lnTo>
                  <a:lnTo>
                    <a:pt x="12166" y="3023"/>
                  </a:lnTo>
                  <a:lnTo>
                    <a:pt x="8814" y="1710"/>
                  </a:lnTo>
                  <a:lnTo>
                    <a:pt x="4717" y="636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64"/>
                  </a:lnTo>
                  <a:lnTo>
                    <a:pt x="8814" y="19850"/>
                  </a:lnTo>
                  <a:lnTo>
                    <a:pt x="12166" y="18577"/>
                  </a:lnTo>
                  <a:lnTo>
                    <a:pt x="15517" y="17264"/>
                  </a:lnTo>
                  <a:lnTo>
                    <a:pt x="18248" y="15792"/>
                  </a:lnTo>
                  <a:lnTo>
                    <a:pt x="19490" y="14241"/>
                  </a:lnTo>
                  <a:lnTo>
                    <a:pt x="20855" y="12530"/>
                  </a:lnTo>
                  <a:lnTo>
                    <a:pt x="21600" y="1082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Shape 484"/>
            <p:cNvSpPr/>
            <p:nvPr/>
          </p:nvSpPr>
          <p:spPr>
            <a:xfrm>
              <a:off x="1855675" y="5226189"/>
              <a:ext cx="235446" cy="23372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1"/>
                  </a:lnTo>
                  <a:lnTo>
                    <a:pt x="6572" y="20848"/>
                  </a:lnTo>
                  <a:lnTo>
                    <a:pt x="4832" y="19881"/>
                  </a:lnTo>
                  <a:lnTo>
                    <a:pt x="3304" y="18484"/>
                  </a:lnTo>
                  <a:lnTo>
                    <a:pt x="1954" y="16943"/>
                  </a:lnTo>
                  <a:lnTo>
                    <a:pt x="995" y="14973"/>
                  </a:lnTo>
                  <a:lnTo>
                    <a:pt x="213" y="13039"/>
                  </a:lnTo>
                  <a:lnTo>
                    <a:pt x="0" y="10925"/>
                  </a:lnTo>
                  <a:lnTo>
                    <a:pt x="213" y="8561"/>
                  </a:lnTo>
                  <a:lnTo>
                    <a:pt x="995" y="6627"/>
                  </a:lnTo>
                  <a:lnTo>
                    <a:pt x="1954" y="4693"/>
                  </a:lnTo>
                  <a:lnTo>
                    <a:pt x="3304" y="3116"/>
                  </a:lnTo>
                  <a:lnTo>
                    <a:pt x="4832" y="1791"/>
                  </a:lnTo>
                  <a:lnTo>
                    <a:pt x="6572" y="788"/>
                  </a:lnTo>
                  <a:lnTo>
                    <a:pt x="8704" y="215"/>
                  </a:lnTo>
                  <a:lnTo>
                    <a:pt x="10800" y="0"/>
                  </a:lnTo>
                  <a:lnTo>
                    <a:pt x="12932" y="215"/>
                  </a:lnTo>
                  <a:lnTo>
                    <a:pt x="15063" y="788"/>
                  </a:lnTo>
                  <a:lnTo>
                    <a:pt x="16768" y="1791"/>
                  </a:lnTo>
                  <a:lnTo>
                    <a:pt x="18545" y="3116"/>
                  </a:lnTo>
                  <a:lnTo>
                    <a:pt x="19682" y="4693"/>
                  </a:lnTo>
                  <a:lnTo>
                    <a:pt x="20818" y="6627"/>
                  </a:lnTo>
                  <a:lnTo>
                    <a:pt x="21422" y="8561"/>
                  </a:lnTo>
                  <a:lnTo>
                    <a:pt x="21600" y="10925"/>
                  </a:lnTo>
                  <a:lnTo>
                    <a:pt x="21422" y="13039"/>
                  </a:lnTo>
                  <a:lnTo>
                    <a:pt x="20818" y="14973"/>
                  </a:lnTo>
                  <a:lnTo>
                    <a:pt x="19682" y="16943"/>
                  </a:lnTo>
                  <a:lnTo>
                    <a:pt x="18545" y="18484"/>
                  </a:lnTo>
                  <a:lnTo>
                    <a:pt x="16768" y="19881"/>
                  </a:lnTo>
                  <a:lnTo>
                    <a:pt x="15063" y="20848"/>
                  </a:lnTo>
                  <a:lnTo>
                    <a:pt x="12932" y="21421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627"/>
                  </a:lnTo>
                  <a:lnTo>
                    <a:pt x="8313" y="7021"/>
                  </a:lnTo>
                  <a:lnTo>
                    <a:pt x="7532" y="7594"/>
                  </a:lnTo>
                  <a:lnTo>
                    <a:pt x="6963" y="8203"/>
                  </a:lnTo>
                  <a:lnTo>
                    <a:pt x="6572" y="8955"/>
                  </a:lnTo>
                  <a:lnTo>
                    <a:pt x="6395" y="9922"/>
                  </a:lnTo>
                  <a:lnTo>
                    <a:pt x="6182" y="10925"/>
                  </a:lnTo>
                  <a:lnTo>
                    <a:pt x="6395" y="11678"/>
                  </a:lnTo>
                  <a:lnTo>
                    <a:pt x="6572" y="12681"/>
                  </a:lnTo>
                  <a:lnTo>
                    <a:pt x="6963" y="13433"/>
                  </a:lnTo>
                  <a:lnTo>
                    <a:pt x="7532" y="14006"/>
                  </a:lnTo>
                  <a:lnTo>
                    <a:pt x="8313" y="14615"/>
                  </a:lnTo>
                  <a:lnTo>
                    <a:pt x="9059" y="15188"/>
                  </a:lnTo>
                  <a:lnTo>
                    <a:pt x="9841" y="15403"/>
                  </a:lnTo>
                  <a:lnTo>
                    <a:pt x="11795" y="15403"/>
                  </a:lnTo>
                  <a:lnTo>
                    <a:pt x="12541" y="15188"/>
                  </a:lnTo>
                  <a:lnTo>
                    <a:pt x="13322" y="14615"/>
                  </a:lnTo>
                  <a:lnTo>
                    <a:pt x="14104" y="14006"/>
                  </a:lnTo>
                  <a:lnTo>
                    <a:pt x="14672" y="13433"/>
                  </a:lnTo>
                  <a:lnTo>
                    <a:pt x="15063" y="12681"/>
                  </a:lnTo>
                  <a:lnTo>
                    <a:pt x="15241" y="11678"/>
                  </a:lnTo>
                  <a:lnTo>
                    <a:pt x="15418" y="10925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203"/>
                  </a:lnTo>
                  <a:lnTo>
                    <a:pt x="14104" y="7594"/>
                  </a:lnTo>
                  <a:lnTo>
                    <a:pt x="13322" y="7021"/>
                  </a:lnTo>
                  <a:lnTo>
                    <a:pt x="12541" y="6627"/>
                  </a:lnTo>
                  <a:lnTo>
                    <a:pt x="11795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Shape 485"/>
            <p:cNvSpPr/>
            <p:nvPr/>
          </p:nvSpPr>
          <p:spPr>
            <a:xfrm>
              <a:off x="1518412" y="5846889"/>
              <a:ext cx="0" cy="2721"/>
            </a:xfrm>
            <a:custGeom>
              <a:pathLst>
                <a:path extrusionOk="0" h="21600" w="1">
                  <a:moveTo>
                    <a:pt x="0" y="0"/>
                  </a:moveTo>
                  <a:lnTo>
                    <a:pt x="0" y="216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Shape 486"/>
            <p:cNvSpPr/>
            <p:nvPr/>
          </p:nvSpPr>
          <p:spPr>
            <a:xfrm>
              <a:off x="1520000" y="5635883"/>
              <a:ext cx="66752" cy="31807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7165"/>
                  </a:lnTo>
                  <a:lnTo>
                    <a:pt x="4717" y="7718"/>
                  </a:lnTo>
                  <a:lnTo>
                    <a:pt x="8814" y="8429"/>
                  </a:lnTo>
                  <a:lnTo>
                    <a:pt x="12166" y="9140"/>
                  </a:lnTo>
                  <a:lnTo>
                    <a:pt x="15517" y="10010"/>
                  </a:lnTo>
                  <a:lnTo>
                    <a:pt x="18124" y="11011"/>
                  </a:lnTo>
                  <a:lnTo>
                    <a:pt x="20234" y="12012"/>
                  </a:lnTo>
                  <a:lnTo>
                    <a:pt x="20979" y="13144"/>
                  </a:lnTo>
                  <a:lnTo>
                    <a:pt x="21600" y="14303"/>
                  </a:lnTo>
                  <a:lnTo>
                    <a:pt x="20979" y="15594"/>
                  </a:lnTo>
                  <a:lnTo>
                    <a:pt x="20234" y="16595"/>
                  </a:lnTo>
                  <a:lnTo>
                    <a:pt x="18124" y="17754"/>
                  </a:lnTo>
                  <a:lnTo>
                    <a:pt x="15517" y="18755"/>
                  </a:lnTo>
                  <a:lnTo>
                    <a:pt x="12166" y="19598"/>
                  </a:lnTo>
                  <a:lnTo>
                    <a:pt x="8814" y="20336"/>
                  </a:lnTo>
                  <a:lnTo>
                    <a:pt x="4717" y="21047"/>
                  </a:lnTo>
                  <a:lnTo>
                    <a:pt x="0" y="21600"/>
                  </a:lnTo>
                  <a:lnTo>
                    <a:pt x="21600" y="14303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Shape 487"/>
            <p:cNvSpPr/>
            <p:nvPr/>
          </p:nvSpPr>
          <p:spPr>
            <a:xfrm>
              <a:off x="1349582" y="5730560"/>
              <a:ext cx="168310" cy="233725"/>
            </a:xfrm>
            <a:custGeom>
              <a:pathLst>
                <a:path extrusionOk="0" h="21600" w="21600">
                  <a:moveTo>
                    <a:pt x="15130" y="15403"/>
                  </a:moveTo>
                  <a:lnTo>
                    <a:pt x="13736" y="15403"/>
                  </a:lnTo>
                  <a:lnTo>
                    <a:pt x="12691" y="15009"/>
                  </a:lnTo>
                  <a:lnTo>
                    <a:pt x="11596" y="14615"/>
                  </a:lnTo>
                  <a:lnTo>
                    <a:pt x="10501" y="14006"/>
                  </a:lnTo>
                  <a:lnTo>
                    <a:pt x="9705" y="13433"/>
                  </a:lnTo>
                  <a:lnTo>
                    <a:pt x="9158" y="12645"/>
                  </a:lnTo>
                  <a:lnTo>
                    <a:pt x="8660" y="10710"/>
                  </a:lnTo>
                  <a:lnTo>
                    <a:pt x="8909" y="9958"/>
                  </a:lnTo>
                  <a:lnTo>
                    <a:pt x="9158" y="8955"/>
                  </a:lnTo>
                  <a:lnTo>
                    <a:pt x="9705" y="8167"/>
                  </a:lnTo>
                  <a:lnTo>
                    <a:pt x="10501" y="7594"/>
                  </a:lnTo>
                  <a:lnTo>
                    <a:pt x="11596" y="7021"/>
                  </a:lnTo>
                  <a:lnTo>
                    <a:pt x="12691" y="6627"/>
                  </a:lnTo>
                  <a:lnTo>
                    <a:pt x="13736" y="6233"/>
                  </a:lnTo>
                  <a:lnTo>
                    <a:pt x="16474" y="6233"/>
                  </a:lnTo>
                  <a:lnTo>
                    <a:pt x="17569" y="6448"/>
                  </a:lnTo>
                  <a:lnTo>
                    <a:pt x="18614" y="7021"/>
                  </a:lnTo>
                  <a:lnTo>
                    <a:pt x="19709" y="7415"/>
                  </a:lnTo>
                  <a:lnTo>
                    <a:pt x="20256" y="8167"/>
                  </a:lnTo>
                  <a:lnTo>
                    <a:pt x="21053" y="8955"/>
                  </a:lnTo>
                  <a:lnTo>
                    <a:pt x="21301" y="9743"/>
                  </a:lnTo>
                  <a:lnTo>
                    <a:pt x="21600" y="10710"/>
                  </a:lnTo>
                  <a:lnTo>
                    <a:pt x="21600" y="1003"/>
                  </a:lnTo>
                  <a:lnTo>
                    <a:pt x="19958" y="573"/>
                  </a:lnTo>
                  <a:lnTo>
                    <a:pt x="18365" y="215"/>
                  </a:lnTo>
                  <a:lnTo>
                    <a:pt x="16723" y="0"/>
                  </a:lnTo>
                  <a:lnTo>
                    <a:pt x="15130" y="0"/>
                  </a:lnTo>
                  <a:lnTo>
                    <a:pt x="12144" y="215"/>
                  </a:lnTo>
                  <a:lnTo>
                    <a:pt x="9158" y="788"/>
                  </a:lnTo>
                  <a:lnTo>
                    <a:pt x="6769" y="1755"/>
                  </a:lnTo>
                  <a:lnTo>
                    <a:pt x="4579" y="3116"/>
                  </a:lnTo>
                  <a:lnTo>
                    <a:pt x="2688" y="4693"/>
                  </a:lnTo>
                  <a:lnTo>
                    <a:pt x="1344" y="6627"/>
                  </a:lnTo>
                  <a:lnTo>
                    <a:pt x="249" y="8561"/>
                  </a:lnTo>
                  <a:lnTo>
                    <a:pt x="0" y="10710"/>
                  </a:lnTo>
                  <a:lnTo>
                    <a:pt x="249" y="13039"/>
                  </a:lnTo>
                  <a:lnTo>
                    <a:pt x="1344" y="15009"/>
                  </a:lnTo>
                  <a:lnTo>
                    <a:pt x="2688" y="16943"/>
                  </a:lnTo>
                  <a:lnTo>
                    <a:pt x="4579" y="18484"/>
                  </a:lnTo>
                  <a:lnTo>
                    <a:pt x="6769" y="19881"/>
                  </a:lnTo>
                  <a:lnTo>
                    <a:pt x="9158" y="20848"/>
                  </a:lnTo>
                  <a:lnTo>
                    <a:pt x="12144" y="21421"/>
                  </a:lnTo>
                  <a:lnTo>
                    <a:pt x="15130" y="21600"/>
                  </a:lnTo>
                  <a:lnTo>
                    <a:pt x="16723" y="21600"/>
                  </a:lnTo>
                  <a:lnTo>
                    <a:pt x="18365" y="21421"/>
                  </a:lnTo>
                  <a:lnTo>
                    <a:pt x="19958" y="21027"/>
                  </a:lnTo>
                  <a:lnTo>
                    <a:pt x="21600" y="20633"/>
                  </a:lnTo>
                  <a:lnTo>
                    <a:pt x="21600" y="10925"/>
                  </a:lnTo>
                  <a:lnTo>
                    <a:pt x="21301" y="11893"/>
                  </a:lnTo>
                  <a:lnTo>
                    <a:pt x="21053" y="12645"/>
                  </a:lnTo>
                  <a:lnTo>
                    <a:pt x="20256" y="13433"/>
                  </a:lnTo>
                  <a:lnTo>
                    <a:pt x="19709" y="14221"/>
                  </a:lnTo>
                  <a:lnTo>
                    <a:pt x="18614" y="14615"/>
                  </a:lnTo>
                  <a:lnTo>
                    <a:pt x="17569" y="15009"/>
                  </a:lnTo>
                  <a:lnTo>
                    <a:pt x="16474" y="15403"/>
                  </a:lnTo>
                  <a:lnTo>
                    <a:pt x="15130" y="15403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Shape 488"/>
            <p:cNvSpPr/>
            <p:nvPr/>
          </p:nvSpPr>
          <p:spPr>
            <a:xfrm>
              <a:off x="1520000" y="5742610"/>
              <a:ext cx="66752" cy="211348"/>
            </a:xfrm>
            <a:custGeom>
              <a:pathLst>
                <a:path extrusionOk="0" h="21600" w="21600">
                  <a:moveTo>
                    <a:pt x="21600" y="10682"/>
                  </a:moveTo>
                  <a:lnTo>
                    <a:pt x="20979" y="8947"/>
                  </a:lnTo>
                  <a:lnTo>
                    <a:pt x="20234" y="7253"/>
                  </a:lnTo>
                  <a:lnTo>
                    <a:pt x="18124" y="5755"/>
                  </a:lnTo>
                  <a:lnTo>
                    <a:pt x="15517" y="4257"/>
                  </a:lnTo>
                  <a:lnTo>
                    <a:pt x="12166" y="2956"/>
                  </a:lnTo>
                  <a:lnTo>
                    <a:pt x="8814" y="1892"/>
                  </a:lnTo>
                  <a:lnTo>
                    <a:pt x="4717" y="828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772"/>
                  </a:lnTo>
                  <a:lnTo>
                    <a:pt x="8814" y="19708"/>
                  </a:lnTo>
                  <a:lnTo>
                    <a:pt x="12166" y="18604"/>
                  </a:lnTo>
                  <a:lnTo>
                    <a:pt x="15517" y="17343"/>
                  </a:lnTo>
                  <a:lnTo>
                    <a:pt x="18124" y="15845"/>
                  </a:lnTo>
                  <a:lnTo>
                    <a:pt x="20234" y="14111"/>
                  </a:lnTo>
                  <a:lnTo>
                    <a:pt x="20979" y="12613"/>
                  </a:lnTo>
                  <a:lnTo>
                    <a:pt x="21600" y="1068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Shape 489"/>
            <p:cNvSpPr/>
            <p:nvPr/>
          </p:nvSpPr>
          <p:spPr>
            <a:xfrm>
              <a:off x="674791" y="5928523"/>
              <a:ext cx="66752" cy="762192"/>
            </a:xfrm>
            <a:custGeom>
              <a:pathLst>
                <a:path extrusionOk="0" h="21600" w="21600">
                  <a:moveTo>
                    <a:pt x="0" y="3368"/>
                  </a:moveTo>
                  <a:lnTo>
                    <a:pt x="621" y="2882"/>
                  </a:lnTo>
                  <a:lnTo>
                    <a:pt x="1986" y="2407"/>
                  </a:lnTo>
                  <a:lnTo>
                    <a:pt x="3972" y="1988"/>
                  </a:lnTo>
                  <a:lnTo>
                    <a:pt x="6083" y="1568"/>
                  </a:lnTo>
                  <a:lnTo>
                    <a:pt x="9434" y="1204"/>
                  </a:lnTo>
                  <a:lnTo>
                    <a:pt x="12786" y="850"/>
                  </a:lnTo>
                  <a:lnTo>
                    <a:pt x="17503" y="552"/>
                  </a:lnTo>
                  <a:lnTo>
                    <a:pt x="21600" y="36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6361"/>
                  </a:lnTo>
                  <a:lnTo>
                    <a:pt x="17503" y="6129"/>
                  </a:lnTo>
                  <a:lnTo>
                    <a:pt x="12786" y="5886"/>
                  </a:lnTo>
                  <a:lnTo>
                    <a:pt x="9434" y="5521"/>
                  </a:lnTo>
                  <a:lnTo>
                    <a:pt x="6083" y="5168"/>
                  </a:lnTo>
                  <a:lnTo>
                    <a:pt x="3972" y="4748"/>
                  </a:lnTo>
                  <a:lnTo>
                    <a:pt x="1986" y="4329"/>
                  </a:lnTo>
                  <a:lnTo>
                    <a:pt x="621" y="3843"/>
                  </a:lnTo>
                  <a:lnTo>
                    <a:pt x="0" y="3368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Shape 490"/>
            <p:cNvSpPr/>
            <p:nvPr/>
          </p:nvSpPr>
          <p:spPr>
            <a:xfrm>
              <a:off x="843488" y="6047298"/>
              <a:ext cx="66752" cy="643416"/>
            </a:xfrm>
            <a:custGeom>
              <a:pathLst>
                <a:path extrusionOk="0" h="21600" w="21600">
                  <a:moveTo>
                    <a:pt x="0" y="354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563"/>
                  </a:lnTo>
                  <a:lnTo>
                    <a:pt x="20234" y="1138"/>
                  </a:lnTo>
                  <a:lnTo>
                    <a:pt x="18248" y="1635"/>
                  </a:lnTo>
                  <a:lnTo>
                    <a:pt x="15517" y="2133"/>
                  </a:lnTo>
                  <a:lnTo>
                    <a:pt x="12910" y="2551"/>
                  </a:lnTo>
                  <a:lnTo>
                    <a:pt x="8814" y="2983"/>
                  </a:lnTo>
                  <a:lnTo>
                    <a:pt x="4717" y="3336"/>
                  </a:lnTo>
                  <a:lnTo>
                    <a:pt x="0" y="354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Shape 491"/>
            <p:cNvSpPr/>
            <p:nvPr/>
          </p:nvSpPr>
          <p:spPr>
            <a:xfrm>
              <a:off x="741925" y="5928523"/>
              <a:ext cx="99460" cy="235445"/>
            </a:xfrm>
            <a:custGeom>
              <a:pathLst>
                <a:path extrusionOk="0" h="21600" w="21600">
                  <a:moveTo>
                    <a:pt x="10800" y="15429"/>
                  </a:moveTo>
                  <a:lnTo>
                    <a:pt x="8557" y="15251"/>
                  </a:lnTo>
                  <a:lnTo>
                    <a:pt x="6729" y="15038"/>
                  </a:lnTo>
                  <a:lnTo>
                    <a:pt x="4985" y="14648"/>
                  </a:lnTo>
                  <a:lnTo>
                    <a:pt x="3074" y="14081"/>
                  </a:lnTo>
                  <a:lnTo>
                    <a:pt x="2243" y="13300"/>
                  </a:lnTo>
                  <a:lnTo>
                    <a:pt x="831" y="12556"/>
                  </a:lnTo>
                  <a:lnTo>
                    <a:pt x="415" y="11775"/>
                  </a:lnTo>
                  <a:lnTo>
                    <a:pt x="0" y="10818"/>
                  </a:lnTo>
                  <a:lnTo>
                    <a:pt x="415" y="9825"/>
                  </a:lnTo>
                  <a:lnTo>
                    <a:pt x="831" y="9080"/>
                  </a:lnTo>
                  <a:lnTo>
                    <a:pt x="2243" y="8300"/>
                  </a:lnTo>
                  <a:lnTo>
                    <a:pt x="3074" y="7519"/>
                  </a:lnTo>
                  <a:lnTo>
                    <a:pt x="4985" y="6952"/>
                  </a:lnTo>
                  <a:lnTo>
                    <a:pt x="6729" y="6562"/>
                  </a:lnTo>
                  <a:lnTo>
                    <a:pt x="8557" y="6384"/>
                  </a:lnTo>
                  <a:lnTo>
                    <a:pt x="10800" y="6207"/>
                  </a:lnTo>
                  <a:lnTo>
                    <a:pt x="13043" y="6384"/>
                  </a:lnTo>
                  <a:lnTo>
                    <a:pt x="15369" y="6562"/>
                  </a:lnTo>
                  <a:lnTo>
                    <a:pt x="17114" y="6952"/>
                  </a:lnTo>
                  <a:lnTo>
                    <a:pt x="18443" y="7519"/>
                  </a:lnTo>
                  <a:lnTo>
                    <a:pt x="19855" y="8300"/>
                  </a:lnTo>
                  <a:lnTo>
                    <a:pt x="20686" y="9080"/>
                  </a:lnTo>
                  <a:lnTo>
                    <a:pt x="21600" y="9825"/>
                  </a:lnTo>
                  <a:lnTo>
                    <a:pt x="21600" y="10818"/>
                  </a:lnTo>
                  <a:lnTo>
                    <a:pt x="21600" y="1170"/>
                  </a:lnTo>
                  <a:lnTo>
                    <a:pt x="19357" y="603"/>
                  </a:lnTo>
                  <a:lnTo>
                    <a:pt x="16698" y="390"/>
                  </a:lnTo>
                  <a:lnTo>
                    <a:pt x="13957" y="0"/>
                  </a:lnTo>
                  <a:lnTo>
                    <a:pt x="8058" y="0"/>
                  </a:lnTo>
                  <a:lnTo>
                    <a:pt x="5400" y="390"/>
                  </a:lnTo>
                  <a:lnTo>
                    <a:pt x="2742" y="603"/>
                  </a:lnTo>
                  <a:lnTo>
                    <a:pt x="0" y="1170"/>
                  </a:lnTo>
                  <a:lnTo>
                    <a:pt x="0" y="20430"/>
                  </a:lnTo>
                  <a:lnTo>
                    <a:pt x="2742" y="21033"/>
                  </a:lnTo>
                  <a:lnTo>
                    <a:pt x="5400" y="21210"/>
                  </a:lnTo>
                  <a:lnTo>
                    <a:pt x="8058" y="21423"/>
                  </a:lnTo>
                  <a:lnTo>
                    <a:pt x="10800" y="21600"/>
                  </a:lnTo>
                  <a:lnTo>
                    <a:pt x="13957" y="21423"/>
                  </a:lnTo>
                  <a:lnTo>
                    <a:pt x="16698" y="21210"/>
                  </a:lnTo>
                  <a:lnTo>
                    <a:pt x="19357" y="21033"/>
                  </a:lnTo>
                  <a:lnTo>
                    <a:pt x="21600" y="20430"/>
                  </a:lnTo>
                  <a:lnTo>
                    <a:pt x="21600" y="11775"/>
                  </a:lnTo>
                  <a:lnTo>
                    <a:pt x="20686" y="12556"/>
                  </a:lnTo>
                  <a:lnTo>
                    <a:pt x="19855" y="13300"/>
                  </a:lnTo>
                  <a:lnTo>
                    <a:pt x="18443" y="14081"/>
                  </a:lnTo>
                  <a:lnTo>
                    <a:pt x="17114" y="14648"/>
                  </a:lnTo>
                  <a:lnTo>
                    <a:pt x="15369" y="15038"/>
                  </a:lnTo>
                  <a:lnTo>
                    <a:pt x="13043" y="15251"/>
                  </a:lnTo>
                  <a:lnTo>
                    <a:pt x="10800" y="15429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Shape 492"/>
            <p:cNvSpPr/>
            <p:nvPr/>
          </p:nvSpPr>
          <p:spPr>
            <a:xfrm>
              <a:off x="674791" y="5940571"/>
              <a:ext cx="66752" cy="209626"/>
            </a:xfrm>
            <a:custGeom>
              <a:pathLst>
                <a:path extrusionOk="0" h="21600" w="21600">
                  <a:moveTo>
                    <a:pt x="0" y="10820"/>
                  </a:moveTo>
                  <a:lnTo>
                    <a:pt x="621" y="12530"/>
                  </a:lnTo>
                  <a:lnTo>
                    <a:pt x="1986" y="14281"/>
                  </a:lnTo>
                  <a:lnTo>
                    <a:pt x="3972" y="15792"/>
                  </a:lnTo>
                  <a:lnTo>
                    <a:pt x="6083" y="17304"/>
                  </a:lnTo>
                  <a:lnTo>
                    <a:pt x="9434" y="18577"/>
                  </a:lnTo>
                  <a:lnTo>
                    <a:pt x="12786" y="19890"/>
                  </a:lnTo>
                  <a:lnTo>
                    <a:pt x="17503" y="20765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7503" y="676"/>
                  </a:lnTo>
                  <a:lnTo>
                    <a:pt x="12786" y="1750"/>
                  </a:lnTo>
                  <a:lnTo>
                    <a:pt x="9434" y="3023"/>
                  </a:lnTo>
                  <a:lnTo>
                    <a:pt x="6083" y="4336"/>
                  </a:lnTo>
                  <a:lnTo>
                    <a:pt x="3972" y="5848"/>
                  </a:lnTo>
                  <a:lnTo>
                    <a:pt x="1986" y="7359"/>
                  </a:lnTo>
                  <a:lnTo>
                    <a:pt x="621" y="9070"/>
                  </a:lnTo>
                  <a:lnTo>
                    <a:pt x="0" y="1082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Shape 493"/>
            <p:cNvSpPr/>
            <p:nvPr/>
          </p:nvSpPr>
          <p:spPr>
            <a:xfrm>
              <a:off x="843488" y="5940571"/>
              <a:ext cx="66752" cy="209626"/>
            </a:xfrm>
            <a:custGeom>
              <a:pathLst>
                <a:path extrusionOk="0" h="21600" w="21600">
                  <a:moveTo>
                    <a:pt x="21600" y="10820"/>
                  </a:moveTo>
                  <a:lnTo>
                    <a:pt x="20979" y="9070"/>
                  </a:lnTo>
                  <a:lnTo>
                    <a:pt x="20234" y="7359"/>
                  </a:lnTo>
                  <a:lnTo>
                    <a:pt x="18248" y="5649"/>
                  </a:lnTo>
                  <a:lnTo>
                    <a:pt x="15517" y="4336"/>
                  </a:lnTo>
                  <a:lnTo>
                    <a:pt x="12910" y="2824"/>
                  </a:lnTo>
                  <a:lnTo>
                    <a:pt x="4717" y="676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64"/>
                  </a:lnTo>
                  <a:lnTo>
                    <a:pt x="8814" y="19890"/>
                  </a:lnTo>
                  <a:lnTo>
                    <a:pt x="12910" y="18577"/>
                  </a:lnTo>
                  <a:lnTo>
                    <a:pt x="15517" y="17304"/>
                  </a:lnTo>
                  <a:lnTo>
                    <a:pt x="18248" y="15792"/>
                  </a:lnTo>
                  <a:lnTo>
                    <a:pt x="20234" y="14281"/>
                  </a:lnTo>
                  <a:lnTo>
                    <a:pt x="20979" y="12530"/>
                  </a:lnTo>
                  <a:lnTo>
                    <a:pt x="21600" y="1082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Shape 494"/>
            <p:cNvSpPr/>
            <p:nvPr/>
          </p:nvSpPr>
          <p:spPr>
            <a:xfrm>
              <a:off x="4052189" y="5381114"/>
              <a:ext cx="65038" cy="1307880"/>
            </a:xfrm>
            <a:custGeom>
              <a:pathLst>
                <a:path extrusionOk="0" h="21600" w="21600">
                  <a:moveTo>
                    <a:pt x="0" y="11080"/>
                  </a:moveTo>
                  <a:lnTo>
                    <a:pt x="624" y="10797"/>
                  </a:lnTo>
                  <a:lnTo>
                    <a:pt x="3371" y="10243"/>
                  </a:lnTo>
                  <a:lnTo>
                    <a:pt x="5993" y="10031"/>
                  </a:lnTo>
                  <a:lnTo>
                    <a:pt x="9364" y="9787"/>
                  </a:lnTo>
                  <a:lnTo>
                    <a:pt x="12735" y="9613"/>
                  </a:lnTo>
                  <a:lnTo>
                    <a:pt x="16855" y="9439"/>
                  </a:lnTo>
                  <a:lnTo>
                    <a:pt x="21600" y="9298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2830"/>
                  </a:lnTo>
                  <a:lnTo>
                    <a:pt x="16855" y="12688"/>
                  </a:lnTo>
                  <a:lnTo>
                    <a:pt x="12735" y="12547"/>
                  </a:lnTo>
                  <a:lnTo>
                    <a:pt x="9364" y="12335"/>
                  </a:lnTo>
                  <a:lnTo>
                    <a:pt x="5993" y="12129"/>
                  </a:lnTo>
                  <a:lnTo>
                    <a:pt x="3371" y="11884"/>
                  </a:lnTo>
                  <a:lnTo>
                    <a:pt x="1998" y="11640"/>
                  </a:lnTo>
                  <a:lnTo>
                    <a:pt x="624" y="11357"/>
                  </a:lnTo>
                  <a:lnTo>
                    <a:pt x="0" y="1108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Shape 495"/>
            <p:cNvSpPr/>
            <p:nvPr/>
          </p:nvSpPr>
          <p:spPr>
            <a:xfrm>
              <a:off x="4220887" y="5551533"/>
              <a:ext cx="66752" cy="50054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6951"/>
                  </a:lnTo>
                  <a:lnTo>
                    <a:pt x="4717" y="17320"/>
                  </a:lnTo>
                  <a:lnTo>
                    <a:pt x="8690" y="17773"/>
                  </a:lnTo>
                  <a:lnTo>
                    <a:pt x="12041" y="18227"/>
                  </a:lnTo>
                  <a:lnTo>
                    <a:pt x="15393" y="18864"/>
                  </a:lnTo>
                  <a:lnTo>
                    <a:pt x="18248" y="19418"/>
                  </a:lnTo>
                  <a:lnTo>
                    <a:pt x="20234" y="20140"/>
                  </a:lnTo>
                  <a:lnTo>
                    <a:pt x="20855" y="20862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Shape 496"/>
            <p:cNvSpPr/>
            <p:nvPr/>
          </p:nvSpPr>
          <p:spPr>
            <a:xfrm>
              <a:off x="4220887" y="6054185"/>
              <a:ext cx="66752" cy="636531"/>
            </a:xfrm>
            <a:custGeom>
              <a:pathLst>
                <a:path extrusionOk="0" h="21600" w="21600">
                  <a:moveTo>
                    <a:pt x="0" y="3593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568"/>
                  </a:lnTo>
                  <a:lnTo>
                    <a:pt x="20234" y="1149"/>
                  </a:lnTo>
                  <a:lnTo>
                    <a:pt x="18248" y="1651"/>
                  </a:lnTo>
                  <a:lnTo>
                    <a:pt x="15393" y="2153"/>
                  </a:lnTo>
                  <a:lnTo>
                    <a:pt x="12041" y="2576"/>
                  </a:lnTo>
                  <a:lnTo>
                    <a:pt x="8690" y="3012"/>
                  </a:lnTo>
                  <a:lnTo>
                    <a:pt x="4717" y="3303"/>
                  </a:lnTo>
                  <a:lnTo>
                    <a:pt x="0" y="3593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Shape 497"/>
            <p:cNvSpPr/>
            <p:nvPr/>
          </p:nvSpPr>
          <p:spPr>
            <a:xfrm>
              <a:off x="4119323" y="5935407"/>
              <a:ext cx="99461" cy="235445"/>
            </a:xfrm>
            <a:custGeom>
              <a:pathLst>
                <a:path extrusionOk="0" h="21600" w="21600">
                  <a:moveTo>
                    <a:pt x="10841" y="15454"/>
                  </a:moveTo>
                  <a:lnTo>
                    <a:pt x="8607" y="15241"/>
                  </a:lnTo>
                  <a:lnTo>
                    <a:pt x="6703" y="15063"/>
                  </a:lnTo>
                  <a:lnTo>
                    <a:pt x="4966" y="14672"/>
                  </a:lnTo>
                  <a:lnTo>
                    <a:pt x="3145" y="14068"/>
                  </a:lnTo>
                  <a:lnTo>
                    <a:pt x="1821" y="13322"/>
                  </a:lnTo>
                  <a:lnTo>
                    <a:pt x="910" y="12541"/>
                  </a:lnTo>
                  <a:lnTo>
                    <a:pt x="497" y="11759"/>
                  </a:lnTo>
                  <a:lnTo>
                    <a:pt x="0" y="10800"/>
                  </a:lnTo>
                  <a:lnTo>
                    <a:pt x="497" y="9841"/>
                  </a:lnTo>
                  <a:lnTo>
                    <a:pt x="910" y="9059"/>
                  </a:lnTo>
                  <a:lnTo>
                    <a:pt x="1821" y="8100"/>
                  </a:lnTo>
                  <a:lnTo>
                    <a:pt x="3145" y="7532"/>
                  </a:lnTo>
                  <a:lnTo>
                    <a:pt x="4966" y="6928"/>
                  </a:lnTo>
                  <a:lnTo>
                    <a:pt x="6703" y="6572"/>
                  </a:lnTo>
                  <a:lnTo>
                    <a:pt x="8607" y="6182"/>
                  </a:lnTo>
                  <a:lnTo>
                    <a:pt x="13076" y="6182"/>
                  </a:lnTo>
                  <a:lnTo>
                    <a:pt x="14814" y="6572"/>
                  </a:lnTo>
                  <a:lnTo>
                    <a:pt x="16634" y="6928"/>
                  </a:lnTo>
                  <a:lnTo>
                    <a:pt x="18455" y="7532"/>
                  </a:lnTo>
                  <a:lnTo>
                    <a:pt x="19779" y="8100"/>
                  </a:lnTo>
                  <a:lnTo>
                    <a:pt x="20690" y="9059"/>
                  </a:lnTo>
                  <a:lnTo>
                    <a:pt x="21186" y="9841"/>
                  </a:lnTo>
                  <a:lnTo>
                    <a:pt x="21600" y="10800"/>
                  </a:lnTo>
                  <a:lnTo>
                    <a:pt x="21600" y="959"/>
                  </a:lnTo>
                  <a:lnTo>
                    <a:pt x="18869" y="568"/>
                  </a:lnTo>
                  <a:lnTo>
                    <a:pt x="16221" y="213"/>
                  </a:lnTo>
                  <a:lnTo>
                    <a:pt x="13490" y="0"/>
                  </a:lnTo>
                  <a:lnTo>
                    <a:pt x="8110" y="0"/>
                  </a:lnTo>
                  <a:lnTo>
                    <a:pt x="5379" y="213"/>
                  </a:lnTo>
                  <a:lnTo>
                    <a:pt x="2731" y="568"/>
                  </a:lnTo>
                  <a:lnTo>
                    <a:pt x="0" y="959"/>
                  </a:lnTo>
                  <a:lnTo>
                    <a:pt x="0" y="20463"/>
                  </a:lnTo>
                  <a:lnTo>
                    <a:pt x="2731" y="21032"/>
                  </a:lnTo>
                  <a:lnTo>
                    <a:pt x="5379" y="21209"/>
                  </a:lnTo>
                  <a:lnTo>
                    <a:pt x="8110" y="21422"/>
                  </a:lnTo>
                  <a:lnTo>
                    <a:pt x="10841" y="21600"/>
                  </a:lnTo>
                  <a:lnTo>
                    <a:pt x="13490" y="21422"/>
                  </a:lnTo>
                  <a:lnTo>
                    <a:pt x="16221" y="21209"/>
                  </a:lnTo>
                  <a:lnTo>
                    <a:pt x="18869" y="21032"/>
                  </a:lnTo>
                  <a:lnTo>
                    <a:pt x="21600" y="20463"/>
                  </a:lnTo>
                  <a:lnTo>
                    <a:pt x="21600" y="10800"/>
                  </a:lnTo>
                  <a:lnTo>
                    <a:pt x="21186" y="11759"/>
                  </a:lnTo>
                  <a:lnTo>
                    <a:pt x="20690" y="12541"/>
                  </a:lnTo>
                  <a:lnTo>
                    <a:pt x="19779" y="13322"/>
                  </a:lnTo>
                  <a:lnTo>
                    <a:pt x="18455" y="14068"/>
                  </a:lnTo>
                  <a:lnTo>
                    <a:pt x="16634" y="14672"/>
                  </a:lnTo>
                  <a:lnTo>
                    <a:pt x="14814" y="15063"/>
                  </a:lnTo>
                  <a:lnTo>
                    <a:pt x="13076" y="15241"/>
                  </a:lnTo>
                  <a:lnTo>
                    <a:pt x="10841" y="15454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Shape 498"/>
            <p:cNvSpPr/>
            <p:nvPr/>
          </p:nvSpPr>
          <p:spPr>
            <a:xfrm>
              <a:off x="4052189" y="5945737"/>
              <a:ext cx="65038" cy="213067"/>
            </a:xfrm>
            <a:custGeom>
              <a:pathLst>
                <a:path extrusionOk="0" h="21600" w="21600">
                  <a:moveTo>
                    <a:pt x="0" y="10898"/>
                  </a:moveTo>
                  <a:lnTo>
                    <a:pt x="624" y="12590"/>
                  </a:lnTo>
                  <a:lnTo>
                    <a:pt x="1998" y="14321"/>
                  </a:lnTo>
                  <a:lnTo>
                    <a:pt x="3371" y="15816"/>
                  </a:lnTo>
                  <a:lnTo>
                    <a:pt x="5993" y="17311"/>
                  </a:lnTo>
                  <a:lnTo>
                    <a:pt x="9364" y="18570"/>
                  </a:lnTo>
                  <a:lnTo>
                    <a:pt x="12735" y="19869"/>
                  </a:lnTo>
                  <a:lnTo>
                    <a:pt x="16855" y="20734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6"/>
                  </a:lnTo>
                  <a:lnTo>
                    <a:pt x="12735" y="1928"/>
                  </a:lnTo>
                  <a:lnTo>
                    <a:pt x="9364" y="2990"/>
                  </a:lnTo>
                  <a:lnTo>
                    <a:pt x="5993" y="4485"/>
                  </a:lnTo>
                  <a:lnTo>
                    <a:pt x="3371" y="5784"/>
                  </a:lnTo>
                  <a:lnTo>
                    <a:pt x="624" y="9167"/>
                  </a:lnTo>
                  <a:lnTo>
                    <a:pt x="0" y="1089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Shape 499"/>
            <p:cNvSpPr/>
            <p:nvPr/>
          </p:nvSpPr>
          <p:spPr>
            <a:xfrm>
              <a:off x="4220887" y="5945737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690" y="19869"/>
                  </a:lnTo>
                  <a:lnTo>
                    <a:pt x="12041" y="18570"/>
                  </a:lnTo>
                  <a:lnTo>
                    <a:pt x="15393" y="17311"/>
                  </a:lnTo>
                  <a:lnTo>
                    <a:pt x="18248" y="15816"/>
                  </a:lnTo>
                  <a:lnTo>
                    <a:pt x="20234" y="14321"/>
                  </a:lnTo>
                  <a:lnTo>
                    <a:pt x="20855" y="12590"/>
                  </a:lnTo>
                  <a:lnTo>
                    <a:pt x="21600" y="10898"/>
                  </a:lnTo>
                  <a:lnTo>
                    <a:pt x="20855" y="9167"/>
                  </a:lnTo>
                  <a:lnTo>
                    <a:pt x="20234" y="7475"/>
                  </a:lnTo>
                  <a:lnTo>
                    <a:pt x="18248" y="5784"/>
                  </a:lnTo>
                  <a:lnTo>
                    <a:pt x="15393" y="4485"/>
                  </a:lnTo>
                  <a:lnTo>
                    <a:pt x="12041" y="2990"/>
                  </a:lnTo>
                  <a:lnTo>
                    <a:pt x="8690" y="1928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Shape 500"/>
            <p:cNvSpPr/>
            <p:nvPr/>
          </p:nvSpPr>
          <p:spPr>
            <a:xfrm>
              <a:off x="3714794" y="5747775"/>
              <a:ext cx="235446" cy="23372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491" y="21385"/>
                  </a:lnTo>
                  <a:lnTo>
                    <a:pt x="6572" y="20812"/>
                  </a:lnTo>
                  <a:lnTo>
                    <a:pt x="4654" y="19845"/>
                  </a:lnTo>
                  <a:lnTo>
                    <a:pt x="3091" y="18484"/>
                  </a:lnTo>
                  <a:lnTo>
                    <a:pt x="1741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890"/>
                  </a:lnTo>
                  <a:lnTo>
                    <a:pt x="213" y="8561"/>
                  </a:lnTo>
                  <a:lnTo>
                    <a:pt x="782" y="6591"/>
                  </a:lnTo>
                  <a:lnTo>
                    <a:pt x="1741" y="4657"/>
                  </a:lnTo>
                  <a:lnTo>
                    <a:pt x="3091" y="3116"/>
                  </a:lnTo>
                  <a:lnTo>
                    <a:pt x="4654" y="1755"/>
                  </a:lnTo>
                  <a:lnTo>
                    <a:pt x="6572" y="788"/>
                  </a:lnTo>
                  <a:lnTo>
                    <a:pt x="8491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4850" y="788"/>
                  </a:lnTo>
                  <a:lnTo>
                    <a:pt x="16804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591"/>
                  </a:lnTo>
                  <a:lnTo>
                    <a:pt x="21209" y="8561"/>
                  </a:lnTo>
                  <a:lnTo>
                    <a:pt x="21600" y="10890"/>
                  </a:lnTo>
                  <a:lnTo>
                    <a:pt x="21209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804" y="19845"/>
                  </a:lnTo>
                  <a:lnTo>
                    <a:pt x="14850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8882" y="6591"/>
                  </a:lnTo>
                  <a:lnTo>
                    <a:pt x="8136" y="6985"/>
                  </a:lnTo>
                  <a:lnTo>
                    <a:pt x="7532" y="7558"/>
                  </a:lnTo>
                  <a:lnTo>
                    <a:pt x="6963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63" y="13433"/>
                  </a:lnTo>
                  <a:lnTo>
                    <a:pt x="7532" y="14006"/>
                  </a:lnTo>
                  <a:lnTo>
                    <a:pt x="8136" y="14579"/>
                  </a:lnTo>
                  <a:lnTo>
                    <a:pt x="8882" y="15188"/>
                  </a:lnTo>
                  <a:lnTo>
                    <a:pt x="9841" y="15367"/>
                  </a:lnTo>
                  <a:lnTo>
                    <a:pt x="11582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104" y="14006"/>
                  </a:lnTo>
                  <a:lnTo>
                    <a:pt x="14495" y="13433"/>
                  </a:lnTo>
                  <a:lnTo>
                    <a:pt x="15063" y="12645"/>
                  </a:lnTo>
                  <a:lnTo>
                    <a:pt x="15241" y="11678"/>
                  </a:lnTo>
                  <a:lnTo>
                    <a:pt x="15454" y="1089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495" y="8167"/>
                  </a:lnTo>
                  <a:lnTo>
                    <a:pt x="14104" y="7558"/>
                  </a:lnTo>
                  <a:lnTo>
                    <a:pt x="13322" y="6985"/>
                  </a:lnTo>
                  <a:lnTo>
                    <a:pt x="12541" y="6591"/>
                  </a:lnTo>
                  <a:lnTo>
                    <a:pt x="11582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Shape 501"/>
            <p:cNvSpPr/>
            <p:nvPr/>
          </p:nvSpPr>
          <p:spPr>
            <a:xfrm>
              <a:off x="2869583" y="5141839"/>
              <a:ext cx="235446" cy="23544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750" y="20641"/>
                  </a:lnTo>
                  <a:lnTo>
                    <a:pt x="4832" y="19682"/>
                  </a:lnTo>
                  <a:lnTo>
                    <a:pt x="3268" y="18332"/>
                  </a:lnTo>
                  <a:lnTo>
                    <a:pt x="1954" y="16804"/>
                  </a:lnTo>
                  <a:lnTo>
                    <a:pt x="959" y="15063"/>
                  </a:lnTo>
                  <a:lnTo>
                    <a:pt x="391" y="12932"/>
                  </a:lnTo>
                  <a:lnTo>
                    <a:pt x="0" y="10800"/>
                  </a:lnTo>
                  <a:lnTo>
                    <a:pt x="391" y="8668"/>
                  </a:lnTo>
                  <a:lnTo>
                    <a:pt x="959" y="6572"/>
                  </a:lnTo>
                  <a:lnTo>
                    <a:pt x="1954" y="4832"/>
                  </a:lnTo>
                  <a:lnTo>
                    <a:pt x="3268" y="3091"/>
                  </a:lnTo>
                  <a:lnTo>
                    <a:pt x="4832" y="1918"/>
                  </a:lnTo>
                  <a:lnTo>
                    <a:pt x="6750" y="782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932" y="213"/>
                  </a:lnTo>
                  <a:lnTo>
                    <a:pt x="15028" y="782"/>
                  </a:lnTo>
                  <a:lnTo>
                    <a:pt x="16804" y="1918"/>
                  </a:lnTo>
                  <a:lnTo>
                    <a:pt x="18509" y="3091"/>
                  </a:lnTo>
                  <a:lnTo>
                    <a:pt x="19859" y="4832"/>
                  </a:lnTo>
                  <a:lnTo>
                    <a:pt x="20854" y="6572"/>
                  </a:lnTo>
                  <a:lnTo>
                    <a:pt x="21422" y="8668"/>
                  </a:lnTo>
                  <a:lnTo>
                    <a:pt x="21600" y="10800"/>
                  </a:lnTo>
                  <a:lnTo>
                    <a:pt x="21422" y="12932"/>
                  </a:lnTo>
                  <a:lnTo>
                    <a:pt x="20854" y="15063"/>
                  </a:lnTo>
                  <a:lnTo>
                    <a:pt x="19859" y="16804"/>
                  </a:lnTo>
                  <a:lnTo>
                    <a:pt x="18509" y="18332"/>
                  </a:lnTo>
                  <a:lnTo>
                    <a:pt x="16804" y="19682"/>
                  </a:lnTo>
                  <a:lnTo>
                    <a:pt x="15028" y="20641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41" y="6182"/>
                  </a:lnTo>
                  <a:lnTo>
                    <a:pt x="9059" y="6572"/>
                  </a:lnTo>
                  <a:lnTo>
                    <a:pt x="8313" y="6963"/>
                  </a:lnTo>
                  <a:lnTo>
                    <a:pt x="7532" y="7532"/>
                  </a:lnTo>
                  <a:lnTo>
                    <a:pt x="6963" y="8313"/>
                  </a:lnTo>
                  <a:lnTo>
                    <a:pt x="6572" y="9095"/>
                  </a:lnTo>
                  <a:lnTo>
                    <a:pt x="6359" y="9841"/>
                  </a:lnTo>
                  <a:lnTo>
                    <a:pt x="6182" y="10800"/>
                  </a:lnTo>
                  <a:lnTo>
                    <a:pt x="6359" y="11759"/>
                  </a:lnTo>
                  <a:lnTo>
                    <a:pt x="6572" y="12541"/>
                  </a:lnTo>
                  <a:lnTo>
                    <a:pt x="6963" y="13322"/>
                  </a:lnTo>
                  <a:lnTo>
                    <a:pt x="7532" y="14104"/>
                  </a:lnTo>
                  <a:lnTo>
                    <a:pt x="8313" y="14672"/>
                  </a:lnTo>
                  <a:lnTo>
                    <a:pt x="9059" y="15063"/>
                  </a:lnTo>
                  <a:lnTo>
                    <a:pt x="9841" y="15241"/>
                  </a:lnTo>
                  <a:lnTo>
                    <a:pt x="10800" y="15454"/>
                  </a:lnTo>
                  <a:lnTo>
                    <a:pt x="11759" y="15241"/>
                  </a:lnTo>
                  <a:lnTo>
                    <a:pt x="12541" y="15063"/>
                  </a:lnTo>
                  <a:lnTo>
                    <a:pt x="13500" y="14672"/>
                  </a:lnTo>
                  <a:lnTo>
                    <a:pt x="14068" y="14104"/>
                  </a:lnTo>
                  <a:lnTo>
                    <a:pt x="14672" y="13322"/>
                  </a:lnTo>
                  <a:lnTo>
                    <a:pt x="15028" y="12541"/>
                  </a:lnTo>
                  <a:lnTo>
                    <a:pt x="15418" y="11759"/>
                  </a:lnTo>
                  <a:lnTo>
                    <a:pt x="15418" y="9841"/>
                  </a:lnTo>
                  <a:lnTo>
                    <a:pt x="15028" y="9095"/>
                  </a:lnTo>
                  <a:lnTo>
                    <a:pt x="14672" y="8313"/>
                  </a:lnTo>
                  <a:lnTo>
                    <a:pt x="14068" y="7532"/>
                  </a:lnTo>
                  <a:lnTo>
                    <a:pt x="13500" y="6963"/>
                  </a:lnTo>
                  <a:lnTo>
                    <a:pt x="12754" y="6572"/>
                  </a:lnTo>
                  <a:lnTo>
                    <a:pt x="11759" y="6182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Shape 502"/>
            <p:cNvSpPr/>
            <p:nvPr/>
          </p:nvSpPr>
          <p:spPr>
            <a:xfrm>
              <a:off x="4391305" y="4616810"/>
              <a:ext cx="233725" cy="233725"/>
            </a:xfrm>
            <a:custGeom>
              <a:pathLst>
                <a:path extrusionOk="0" h="21600" w="21600">
                  <a:moveTo>
                    <a:pt x="10710" y="21600"/>
                  </a:moveTo>
                  <a:lnTo>
                    <a:pt x="8561" y="21421"/>
                  </a:lnTo>
                  <a:lnTo>
                    <a:pt x="6627" y="20812"/>
                  </a:lnTo>
                  <a:lnTo>
                    <a:pt x="4657" y="19845"/>
                  </a:lnTo>
                  <a:lnTo>
                    <a:pt x="3116" y="18484"/>
                  </a:lnTo>
                  <a:lnTo>
                    <a:pt x="1755" y="16943"/>
                  </a:lnTo>
                  <a:lnTo>
                    <a:pt x="788" y="15009"/>
                  </a:lnTo>
                  <a:lnTo>
                    <a:pt x="215" y="13039"/>
                  </a:lnTo>
                  <a:lnTo>
                    <a:pt x="0" y="10890"/>
                  </a:lnTo>
                  <a:lnTo>
                    <a:pt x="215" y="8561"/>
                  </a:lnTo>
                  <a:lnTo>
                    <a:pt x="788" y="6627"/>
                  </a:lnTo>
                  <a:lnTo>
                    <a:pt x="1755" y="4657"/>
                  </a:lnTo>
                  <a:lnTo>
                    <a:pt x="3116" y="3116"/>
                  </a:lnTo>
                  <a:lnTo>
                    <a:pt x="4657" y="1755"/>
                  </a:lnTo>
                  <a:lnTo>
                    <a:pt x="6627" y="788"/>
                  </a:lnTo>
                  <a:lnTo>
                    <a:pt x="8561" y="179"/>
                  </a:lnTo>
                  <a:lnTo>
                    <a:pt x="10710" y="0"/>
                  </a:lnTo>
                  <a:lnTo>
                    <a:pt x="12824" y="179"/>
                  </a:lnTo>
                  <a:lnTo>
                    <a:pt x="14973" y="788"/>
                  </a:lnTo>
                  <a:lnTo>
                    <a:pt x="16728" y="1755"/>
                  </a:lnTo>
                  <a:lnTo>
                    <a:pt x="18484" y="3116"/>
                  </a:lnTo>
                  <a:lnTo>
                    <a:pt x="19845" y="4872"/>
                  </a:lnTo>
                  <a:lnTo>
                    <a:pt x="20812" y="6627"/>
                  </a:lnTo>
                  <a:lnTo>
                    <a:pt x="21385" y="8740"/>
                  </a:lnTo>
                  <a:lnTo>
                    <a:pt x="21600" y="10890"/>
                  </a:lnTo>
                  <a:lnTo>
                    <a:pt x="21385" y="13039"/>
                  </a:lnTo>
                  <a:lnTo>
                    <a:pt x="20812" y="15009"/>
                  </a:lnTo>
                  <a:lnTo>
                    <a:pt x="19845" y="16943"/>
                  </a:lnTo>
                  <a:lnTo>
                    <a:pt x="18484" y="18484"/>
                  </a:lnTo>
                  <a:lnTo>
                    <a:pt x="16728" y="19845"/>
                  </a:lnTo>
                  <a:lnTo>
                    <a:pt x="14973" y="20812"/>
                  </a:lnTo>
                  <a:lnTo>
                    <a:pt x="12824" y="21421"/>
                  </a:lnTo>
                  <a:lnTo>
                    <a:pt x="10710" y="21600"/>
                  </a:lnTo>
                  <a:close/>
                  <a:moveTo>
                    <a:pt x="10710" y="6233"/>
                  </a:moveTo>
                  <a:lnTo>
                    <a:pt x="9922" y="6233"/>
                  </a:lnTo>
                  <a:lnTo>
                    <a:pt x="8955" y="6627"/>
                  </a:lnTo>
                  <a:lnTo>
                    <a:pt x="8167" y="7021"/>
                  </a:lnTo>
                  <a:lnTo>
                    <a:pt x="7021" y="8167"/>
                  </a:lnTo>
                  <a:lnTo>
                    <a:pt x="6412" y="8955"/>
                  </a:lnTo>
                  <a:lnTo>
                    <a:pt x="6233" y="9922"/>
                  </a:lnTo>
                  <a:lnTo>
                    <a:pt x="6233" y="11678"/>
                  </a:lnTo>
                  <a:lnTo>
                    <a:pt x="6412" y="12645"/>
                  </a:lnTo>
                  <a:lnTo>
                    <a:pt x="7021" y="13433"/>
                  </a:lnTo>
                  <a:lnTo>
                    <a:pt x="8167" y="14579"/>
                  </a:lnTo>
                  <a:lnTo>
                    <a:pt x="8955" y="15152"/>
                  </a:lnTo>
                  <a:lnTo>
                    <a:pt x="9922" y="15367"/>
                  </a:lnTo>
                  <a:lnTo>
                    <a:pt x="11678" y="15367"/>
                  </a:lnTo>
                  <a:lnTo>
                    <a:pt x="12645" y="15152"/>
                  </a:lnTo>
                  <a:lnTo>
                    <a:pt x="13433" y="14579"/>
                  </a:lnTo>
                  <a:lnTo>
                    <a:pt x="14579" y="13433"/>
                  </a:lnTo>
                  <a:lnTo>
                    <a:pt x="14973" y="12645"/>
                  </a:lnTo>
                  <a:lnTo>
                    <a:pt x="15367" y="11678"/>
                  </a:lnTo>
                  <a:lnTo>
                    <a:pt x="15367" y="9922"/>
                  </a:lnTo>
                  <a:lnTo>
                    <a:pt x="14973" y="8955"/>
                  </a:lnTo>
                  <a:lnTo>
                    <a:pt x="14579" y="8167"/>
                  </a:lnTo>
                  <a:lnTo>
                    <a:pt x="13433" y="7021"/>
                  </a:lnTo>
                  <a:lnTo>
                    <a:pt x="12645" y="6627"/>
                  </a:lnTo>
                  <a:lnTo>
                    <a:pt x="11678" y="6233"/>
                  </a:lnTo>
                  <a:lnTo>
                    <a:pt x="10710" y="6233"/>
                  </a:lnTo>
                  <a:close/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Shape 503"/>
            <p:cNvSpPr/>
            <p:nvPr/>
          </p:nvSpPr>
          <p:spPr>
            <a:xfrm>
              <a:off x="1855675" y="5949180"/>
              <a:ext cx="235446" cy="23544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2"/>
                  </a:lnTo>
                  <a:lnTo>
                    <a:pt x="6572" y="20818"/>
                  </a:lnTo>
                  <a:lnTo>
                    <a:pt x="4832" y="19859"/>
                  </a:lnTo>
                  <a:lnTo>
                    <a:pt x="3304" y="18509"/>
                  </a:lnTo>
                  <a:lnTo>
                    <a:pt x="1954" y="16768"/>
                  </a:lnTo>
                  <a:lnTo>
                    <a:pt x="995" y="15063"/>
                  </a:lnTo>
                  <a:lnTo>
                    <a:pt x="213" y="12932"/>
                  </a:lnTo>
                  <a:lnTo>
                    <a:pt x="0" y="10800"/>
                  </a:lnTo>
                  <a:lnTo>
                    <a:pt x="213" y="8704"/>
                  </a:lnTo>
                  <a:lnTo>
                    <a:pt x="995" y="6750"/>
                  </a:lnTo>
                  <a:lnTo>
                    <a:pt x="1954" y="4832"/>
                  </a:lnTo>
                  <a:lnTo>
                    <a:pt x="3304" y="3304"/>
                  </a:lnTo>
                  <a:lnTo>
                    <a:pt x="4832" y="1918"/>
                  </a:lnTo>
                  <a:lnTo>
                    <a:pt x="6572" y="959"/>
                  </a:lnTo>
                  <a:lnTo>
                    <a:pt x="8704" y="391"/>
                  </a:lnTo>
                  <a:lnTo>
                    <a:pt x="10800" y="0"/>
                  </a:lnTo>
                  <a:lnTo>
                    <a:pt x="12932" y="391"/>
                  </a:lnTo>
                  <a:lnTo>
                    <a:pt x="15063" y="959"/>
                  </a:lnTo>
                  <a:lnTo>
                    <a:pt x="16768" y="1918"/>
                  </a:lnTo>
                  <a:lnTo>
                    <a:pt x="18545" y="3304"/>
                  </a:lnTo>
                  <a:lnTo>
                    <a:pt x="19682" y="4832"/>
                  </a:lnTo>
                  <a:lnTo>
                    <a:pt x="20818" y="6750"/>
                  </a:lnTo>
                  <a:lnTo>
                    <a:pt x="21422" y="8704"/>
                  </a:lnTo>
                  <a:lnTo>
                    <a:pt x="21600" y="10800"/>
                  </a:lnTo>
                  <a:lnTo>
                    <a:pt x="21422" y="12932"/>
                  </a:lnTo>
                  <a:lnTo>
                    <a:pt x="20818" y="15063"/>
                  </a:lnTo>
                  <a:lnTo>
                    <a:pt x="19682" y="16768"/>
                  </a:lnTo>
                  <a:lnTo>
                    <a:pt x="18545" y="18509"/>
                  </a:lnTo>
                  <a:lnTo>
                    <a:pt x="16768" y="19859"/>
                  </a:lnTo>
                  <a:lnTo>
                    <a:pt x="15063" y="20818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41" y="6359"/>
                  </a:lnTo>
                  <a:lnTo>
                    <a:pt x="9059" y="6537"/>
                  </a:lnTo>
                  <a:lnTo>
                    <a:pt x="8313" y="6928"/>
                  </a:lnTo>
                  <a:lnTo>
                    <a:pt x="7532" y="7532"/>
                  </a:lnTo>
                  <a:lnTo>
                    <a:pt x="6963" y="8313"/>
                  </a:lnTo>
                  <a:lnTo>
                    <a:pt x="6572" y="9059"/>
                  </a:lnTo>
                  <a:lnTo>
                    <a:pt x="6395" y="9841"/>
                  </a:lnTo>
                  <a:lnTo>
                    <a:pt x="6182" y="10800"/>
                  </a:lnTo>
                  <a:lnTo>
                    <a:pt x="6395" y="11759"/>
                  </a:lnTo>
                  <a:lnTo>
                    <a:pt x="6572" y="12718"/>
                  </a:lnTo>
                  <a:lnTo>
                    <a:pt x="6963" y="13500"/>
                  </a:lnTo>
                  <a:lnTo>
                    <a:pt x="7532" y="14104"/>
                  </a:lnTo>
                  <a:lnTo>
                    <a:pt x="8313" y="14672"/>
                  </a:lnTo>
                  <a:lnTo>
                    <a:pt x="9059" y="15063"/>
                  </a:lnTo>
                  <a:lnTo>
                    <a:pt x="9841" y="15418"/>
                  </a:lnTo>
                  <a:lnTo>
                    <a:pt x="11795" y="15418"/>
                  </a:lnTo>
                  <a:lnTo>
                    <a:pt x="12541" y="15063"/>
                  </a:lnTo>
                  <a:lnTo>
                    <a:pt x="13322" y="14672"/>
                  </a:lnTo>
                  <a:lnTo>
                    <a:pt x="14104" y="14104"/>
                  </a:lnTo>
                  <a:lnTo>
                    <a:pt x="14672" y="13500"/>
                  </a:lnTo>
                  <a:lnTo>
                    <a:pt x="15063" y="12718"/>
                  </a:lnTo>
                  <a:lnTo>
                    <a:pt x="15418" y="10800"/>
                  </a:lnTo>
                  <a:lnTo>
                    <a:pt x="15241" y="9841"/>
                  </a:lnTo>
                  <a:lnTo>
                    <a:pt x="15063" y="9059"/>
                  </a:lnTo>
                  <a:lnTo>
                    <a:pt x="14672" y="8313"/>
                  </a:lnTo>
                  <a:lnTo>
                    <a:pt x="14104" y="7532"/>
                  </a:lnTo>
                  <a:lnTo>
                    <a:pt x="13322" y="6928"/>
                  </a:lnTo>
                  <a:lnTo>
                    <a:pt x="12541" y="6537"/>
                  </a:lnTo>
                  <a:lnTo>
                    <a:pt x="11795" y="6359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Shape 504"/>
            <p:cNvSpPr/>
            <p:nvPr/>
          </p:nvSpPr>
          <p:spPr>
            <a:xfrm>
              <a:off x="2194791" y="5811467"/>
              <a:ext cx="233724" cy="233725"/>
            </a:xfrm>
            <a:custGeom>
              <a:pathLst>
                <a:path extrusionOk="0" h="21600" w="21600">
                  <a:moveTo>
                    <a:pt x="10692" y="21600"/>
                  </a:moveTo>
                  <a:lnTo>
                    <a:pt x="8575" y="21421"/>
                  </a:lnTo>
                  <a:lnTo>
                    <a:pt x="6602" y="20812"/>
                  </a:lnTo>
                  <a:lnTo>
                    <a:pt x="4664" y="19845"/>
                  </a:lnTo>
                  <a:lnTo>
                    <a:pt x="3122" y="18484"/>
                  </a:lnTo>
                  <a:lnTo>
                    <a:pt x="1758" y="16943"/>
                  </a:lnTo>
                  <a:lnTo>
                    <a:pt x="753" y="14973"/>
                  </a:lnTo>
                  <a:lnTo>
                    <a:pt x="179" y="13039"/>
                  </a:lnTo>
                  <a:lnTo>
                    <a:pt x="0" y="10675"/>
                  </a:lnTo>
                  <a:lnTo>
                    <a:pt x="179" y="8561"/>
                  </a:lnTo>
                  <a:lnTo>
                    <a:pt x="753" y="6591"/>
                  </a:lnTo>
                  <a:lnTo>
                    <a:pt x="1758" y="4657"/>
                  </a:lnTo>
                  <a:lnTo>
                    <a:pt x="3122" y="3116"/>
                  </a:lnTo>
                  <a:lnTo>
                    <a:pt x="4664" y="1719"/>
                  </a:lnTo>
                  <a:lnTo>
                    <a:pt x="6602" y="752"/>
                  </a:lnTo>
                  <a:lnTo>
                    <a:pt x="8575" y="179"/>
                  </a:lnTo>
                  <a:lnTo>
                    <a:pt x="10692" y="0"/>
                  </a:lnTo>
                  <a:lnTo>
                    <a:pt x="13025" y="179"/>
                  </a:lnTo>
                  <a:lnTo>
                    <a:pt x="14998" y="752"/>
                  </a:lnTo>
                  <a:lnTo>
                    <a:pt x="16936" y="1719"/>
                  </a:lnTo>
                  <a:lnTo>
                    <a:pt x="18514" y="3116"/>
                  </a:lnTo>
                  <a:lnTo>
                    <a:pt x="19878" y="4657"/>
                  </a:lnTo>
                  <a:lnTo>
                    <a:pt x="20847" y="6591"/>
                  </a:lnTo>
                  <a:lnTo>
                    <a:pt x="21421" y="8561"/>
                  </a:lnTo>
                  <a:lnTo>
                    <a:pt x="21600" y="10675"/>
                  </a:lnTo>
                  <a:lnTo>
                    <a:pt x="21421" y="13039"/>
                  </a:lnTo>
                  <a:lnTo>
                    <a:pt x="20847" y="14973"/>
                  </a:lnTo>
                  <a:lnTo>
                    <a:pt x="19878" y="16943"/>
                  </a:lnTo>
                  <a:lnTo>
                    <a:pt x="18514" y="18484"/>
                  </a:lnTo>
                  <a:lnTo>
                    <a:pt x="16936" y="19845"/>
                  </a:lnTo>
                  <a:lnTo>
                    <a:pt x="14998" y="20812"/>
                  </a:lnTo>
                  <a:lnTo>
                    <a:pt x="13025" y="21421"/>
                  </a:lnTo>
                  <a:lnTo>
                    <a:pt x="10692" y="21600"/>
                  </a:lnTo>
                  <a:close/>
                  <a:moveTo>
                    <a:pt x="10692" y="6197"/>
                  </a:moveTo>
                  <a:lnTo>
                    <a:pt x="9939" y="6197"/>
                  </a:lnTo>
                  <a:lnTo>
                    <a:pt x="8970" y="6591"/>
                  </a:lnTo>
                  <a:lnTo>
                    <a:pt x="8181" y="7021"/>
                  </a:lnTo>
                  <a:lnTo>
                    <a:pt x="7571" y="7594"/>
                  </a:lnTo>
                  <a:lnTo>
                    <a:pt x="6997" y="8167"/>
                  </a:lnTo>
                  <a:lnTo>
                    <a:pt x="6602" y="8955"/>
                  </a:lnTo>
                  <a:lnTo>
                    <a:pt x="6207" y="9922"/>
                  </a:lnTo>
                  <a:lnTo>
                    <a:pt x="6207" y="11642"/>
                  </a:lnTo>
                  <a:lnTo>
                    <a:pt x="6602" y="12645"/>
                  </a:lnTo>
                  <a:lnTo>
                    <a:pt x="6997" y="13433"/>
                  </a:lnTo>
                  <a:lnTo>
                    <a:pt x="7571" y="14006"/>
                  </a:lnTo>
                  <a:lnTo>
                    <a:pt x="8181" y="14579"/>
                  </a:lnTo>
                  <a:lnTo>
                    <a:pt x="8970" y="14973"/>
                  </a:lnTo>
                  <a:lnTo>
                    <a:pt x="9939" y="15367"/>
                  </a:lnTo>
                  <a:lnTo>
                    <a:pt x="11661" y="15367"/>
                  </a:lnTo>
                  <a:lnTo>
                    <a:pt x="12666" y="14973"/>
                  </a:lnTo>
                  <a:lnTo>
                    <a:pt x="13455" y="14579"/>
                  </a:lnTo>
                  <a:lnTo>
                    <a:pt x="14603" y="13433"/>
                  </a:lnTo>
                  <a:lnTo>
                    <a:pt x="14998" y="12645"/>
                  </a:lnTo>
                  <a:lnTo>
                    <a:pt x="15393" y="11642"/>
                  </a:lnTo>
                  <a:lnTo>
                    <a:pt x="15393" y="9922"/>
                  </a:lnTo>
                  <a:lnTo>
                    <a:pt x="14998" y="8955"/>
                  </a:lnTo>
                  <a:lnTo>
                    <a:pt x="14603" y="8167"/>
                  </a:lnTo>
                  <a:lnTo>
                    <a:pt x="13455" y="7021"/>
                  </a:lnTo>
                  <a:lnTo>
                    <a:pt x="12666" y="6591"/>
                  </a:lnTo>
                  <a:lnTo>
                    <a:pt x="11661" y="6197"/>
                  </a:lnTo>
                  <a:lnTo>
                    <a:pt x="10692" y="6197"/>
                  </a:lnTo>
                  <a:close/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Shape 505"/>
            <p:cNvSpPr/>
            <p:nvPr/>
          </p:nvSpPr>
          <p:spPr>
            <a:xfrm>
              <a:off x="2869583" y="5844173"/>
              <a:ext cx="66752" cy="211344"/>
            </a:xfrm>
            <a:custGeom>
              <a:pathLst>
                <a:path extrusionOk="0" h="21600" w="21600">
                  <a:moveTo>
                    <a:pt x="21600" y="10800"/>
                  </a:moveTo>
                  <a:lnTo>
                    <a:pt x="21600" y="9053"/>
                  </a:lnTo>
                  <a:lnTo>
                    <a:pt x="20234" y="7346"/>
                  </a:lnTo>
                  <a:lnTo>
                    <a:pt x="18248" y="5837"/>
                  </a:lnTo>
                  <a:lnTo>
                    <a:pt x="15517" y="4328"/>
                  </a:lnTo>
                  <a:lnTo>
                    <a:pt x="12786" y="3018"/>
                  </a:lnTo>
                  <a:lnTo>
                    <a:pt x="8814" y="1747"/>
                  </a:lnTo>
                  <a:lnTo>
                    <a:pt x="4717" y="675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25"/>
                  </a:lnTo>
                  <a:lnTo>
                    <a:pt x="8814" y="19853"/>
                  </a:lnTo>
                  <a:lnTo>
                    <a:pt x="12786" y="18543"/>
                  </a:lnTo>
                  <a:lnTo>
                    <a:pt x="15517" y="17272"/>
                  </a:lnTo>
                  <a:lnTo>
                    <a:pt x="18248" y="15763"/>
                  </a:lnTo>
                  <a:lnTo>
                    <a:pt x="20234" y="14254"/>
                  </a:lnTo>
                  <a:lnTo>
                    <a:pt x="21600" y="12507"/>
                  </a:lnTo>
                  <a:lnTo>
                    <a:pt x="21600" y="1080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Shape 506"/>
            <p:cNvSpPr/>
            <p:nvPr/>
          </p:nvSpPr>
          <p:spPr>
            <a:xfrm>
              <a:off x="3375676" y="5949180"/>
              <a:ext cx="65037" cy="739816"/>
            </a:xfrm>
            <a:prstGeom prst="rect">
              <a:avLst/>
            </a:pr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Shape 507"/>
            <p:cNvSpPr/>
            <p:nvPr/>
          </p:nvSpPr>
          <p:spPr>
            <a:xfrm>
              <a:off x="2026093" y="4697717"/>
              <a:ext cx="731210" cy="739816"/>
            </a:xfrm>
            <a:custGeom>
              <a:pathLst>
                <a:path extrusionOk="0" h="21600" w="21600">
                  <a:moveTo>
                    <a:pt x="10932" y="21600"/>
                  </a:moveTo>
                  <a:lnTo>
                    <a:pt x="10553" y="21555"/>
                  </a:lnTo>
                  <a:lnTo>
                    <a:pt x="10426" y="21486"/>
                  </a:lnTo>
                  <a:lnTo>
                    <a:pt x="10242" y="21361"/>
                  </a:lnTo>
                  <a:lnTo>
                    <a:pt x="322" y="11482"/>
                  </a:lnTo>
                  <a:lnTo>
                    <a:pt x="195" y="11357"/>
                  </a:lnTo>
                  <a:lnTo>
                    <a:pt x="69" y="11164"/>
                  </a:lnTo>
                  <a:lnTo>
                    <a:pt x="0" y="10982"/>
                  </a:lnTo>
                  <a:lnTo>
                    <a:pt x="0" y="10618"/>
                  </a:lnTo>
                  <a:lnTo>
                    <a:pt x="69" y="10425"/>
                  </a:lnTo>
                  <a:lnTo>
                    <a:pt x="195" y="10243"/>
                  </a:lnTo>
                  <a:lnTo>
                    <a:pt x="322" y="10118"/>
                  </a:lnTo>
                  <a:lnTo>
                    <a:pt x="10242" y="239"/>
                  </a:lnTo>
                  <a:lnTo>
                    <a:pt x="10369" y="114"/>
                  </a:lnTo>
                  <a:lnTo>
                    <a:pt x="10553" y="57"/>
                  </a:lnTo>
                  <a:lnTo>
                    <a:pt x="10748" y="0"/>
                  </a:lnTo>
                  <a:lnTo>
                    <a:pt x="11116" y="0"/>
                  </a:lnTo>
                  <a:lnTo>
                    <a:pt x="11300" y="57"/>
                  </a:lnTo>
                  <a:lnTo>
                    <a:pt x="11495" y="114"/>
                  </a:lnTo>
                  <a:lnTo>
                    <a:pt x="11679" y="239"/>
                  </a:lnTo>
                  <a:lnTo>
                    <a:pt x="21600" y="10118"/>
                  </a:lnTo>
                  <a:lnTo>
                    <a:pt x="20163" y="11482"/>
                  </a:lnTo>
                  <a:lnTo>
                    <a:pt x="10932" y="2342"/>
                  </a:lnTo>
                  <a:lnTo>
                    <a:pt x="2437" y="10800"/>
                  </a:lnTo>
                  <a:lnTo>
                    <a:pt x="10932" y="19258"/>
                  </a:lnTo>
                  <a:lnTo>
                    <a:pt x="15174" y="15063"/>
                  </a:lnTo>
                  <a:lnTo>
                    <a:pt x="16611" y="16416"/>
                  </a:lnTo>
                  <a:lnTo>
                    <a:pt x="11679" y="21361"/>
                  </a:lnTo>
                  <a:lnTo>
                    <a:pt x="11495" y="21486"/>
                  </a:lnTo>
                  <a:lnTo>
                    <a:pt x="11300" y="21555"/>
                  </a:lnTo>
                  <a:lnTo>
                    <a:pt x="10932" y="2160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Shape 508"/>
            <p:cNvSpPr/>
            <p:nvPr/>
          </p:nvSpPr>
          <p:spPr>
            <a:xfrm>
              <a:off x="3546096" y="4983469"/>
              <a:ext cx="405864" cy="405862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517"/>
                  </a:lnTo>
                  <a:lnTo>
                    <a:pt x="9784" y="21268"/>
                  </a:lnTo>
                  <a:lnTo>
                    <a:pt x="9453" y="21040"/>
                  </a:lnTo>
                  <a:lnTo>
                    <a:pt x="560" y="12147"/>
                  </a:lnTo>
                  <a:lnTo>
                    <a:pt x="104" y="11484"/>
                  </a:lnTo>
                  <a:lnTo>
                    <a:pt x="0" y="11152"/>
                  </a:lnTo>
                  <a:lnTo>
                    <a:pt x="0" y="10468"/>
                  </a:lnTo>
                  <a:lnTo>
                    <a:pt x="104" y="10137"/>
                  </a:lnTo>
                  <a:lnTo>
                    <a:pt x="332" y="9784"/>
                  </a:lnTo>
                  <a:lnTo>
                    <a:pt x="560" y="9556"/>
                  </a:lnTo>
                  <a:lnTo>
                    <a:pt x="9453" y="560"/>
                  </a:lnTo>
                  <a:lnTo>
                    <a:pt x="9784" y="332"/>
                  </a:lnTo>
                  <a:lnTo>
                    <a:pt x="10116" y="228"/>
                  </a:lnTo>
                  <a:lnTo>
                    <a:pt x="10468" y="104"/>
                  </a:lnTo>
                  <a:lnTo>
                    <a:pt x="10800" y="0"/>
                  </a:lnTo>
                  <a:lnTo>
                    <a:pt x="11152" y="104"/>
                  </a:lnTo>
                  <a:lnTo>
                    <a:pt x="11484" y="228"/>
                  </a:lnTo>
                  <a:lnTo>
                    <a:pt x="11816" y="332"/>
                  </a:lnTo>
                  <a:lnTo>
                    <a:pt x="21268" y="9784"/>
                  </a:lnTo>
                  <a:lnTo>
                    <a:pt x="21372" y="10137"/>
                  </a:lnTo>
                  <a:lnTo>
                    <a:pt x="21496" y="10468"/>
                  </a:lnTo>
                  <a:lnTo>
                    <a:pt x="21600" y="10800"/>
                  </a:lnTo>
                  <a:lnTo>
                    <a:pt x="21496" y="11152"/>
                  </a:lnTo>
                  <a:lnTo>
                    <a:pt x="21372" y="11484"/>
                  </a:lnTo>
                  <a:lnTo>
                    <a:pt x="21268" y="11816"/>
                  </a:lnTo>
                  <a:lnTo>
                    <a:pt x="21040" y="12147"/>
                  </a:lnTo>
                  <a:lnTo>
                    <a:pt x="12044" y="21040"/>
                  </a:lnTo>
                  <a:lnTo>
                    <a:pt x="11816" y="21268"/>
                  </a:lnTo>
                  <a:lnTo>
                    <a:pt x="11484" y="21517"/>
                  </a:lnTo>
                  <a:lnTo>
                    <a:pt x="10800" y="21600"/>
                  </a:lnTo>
                  <a:close/>
                  <a:moveTo>
                    <a:pt x="4374" y="10800"/>
                  </a:moveTo>
                  <a:lnTo>
                    <a:pt x="10800" y="17226"/>
                  </a:lnTo>
                  <a:lnTo>
                    <a:pt x="17226" y="10800"/>
                  </a:lnTo>
                  <a:lnTo>
                    <a:pt x="10800" y="4395"/>
                  </a:lnTo>
                  <a:lnTo>
                    <a:pt x="4374" y="10800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Shape 509"/>
            <p:cNvSpPr/>
            <p:nvPr/>
          </p:nvSpPr>
          <p:spPr>
            <a:xfrm>
              <a:off x="2702607" y="4382700"/>
              <a:ext cx="402421" cy="402421"/>
            </a:xfrm>
            <a:custGeom>
              <a:pathLst>
                <a:path extrusionOk="0" h="21600" w="21600">
                  <a:moveTo>
                    <a:pt x="4312" y="10748"/>
                  </a:moveTo>
                  <a:lnTo>
                    <a:pt x="10748" y="17184"/>
                  </a:lnTo>
                  <a:lnTo>
                    <a:pt x="17184" y="10748"/>
                  </a:lnTo>
                  <a:lnTo>
                    <a:pt x="10748" y="4291"/>
                  </a:lnTo>
                  <a:lnTo>
                    <a:pt x="4312" y="10748"/>
                  </a:lnTo>
                  <a:close/>
                  <a:moveTo>
                    <a:pt x="10748" y="21600"/>
                  </a:moveTo>
                  <a:lnTo>
                    <a:pt x="10081" y="21496"/>
                  </a:lnTo>
                  <a:lnTo>
                    <a:pt x="9852" y="21246"/>
                  </a:lnTo>
                  <a:lnTo>
                    <a:pt x="9498" y="21038"/>
                  </a:lnTo>
                  <a:lnTo>
                    <a:pt x="458" y="12102"/>
                  </a:lnTo>
                  <a:lnTo>
                    <a:pt x="229" y="11748"/>
                  </a:lnTo>
                  <a:lnTo>
                    <a:pt x="125" y="11539"/>
                  </a:lnTo>
                  <a:lnTo>
                    <a:pt x="0" y="11185"/>
                  </a:lnTo>
                  <a:lnTo>
                    <a:pt x="0" y="10394"/>
                  </a:lnTo>
                  <a:lnTo>
                    <a:pt x="125" y="10061"/>
                  </a:lnTo>
                  <a:lnTo>
                    <a:pt x="229" y="9727"/>
                  </a:lnTo>
                  <a:lnTo>
                    <a:pt x="458" y="9498"/>
                  </a:lnTo>
                  <a:lnTo>
                    <a:pt x="9498" y="437"/>
                  </a:lnTo>
                  <a:lnTo>
                    <a:pt x="9852" y="208"/>
                  </a:lnTo>
                  <a:lnTo>
                    <a:pt x="10081" y="104"/>
                  </a:lnTo>
                  <a:lnTo>
                    <a:pt x="10415" y="0"/>
                  </a:lnTo>
                  <a:lnTo>
                    <a:pt x="11206" y="0"/>
                  </a:lnTo>
                  <a:lnTo>
                    <a:pt x="11539" y="104"/>
                  </a:lnTo>
                  <a:lnTo>
                    <a:pt x="11769" y="208"/>
                  </a:lnTo>
                  <a:lnTo>
                    <a:pt x="12102" y="437"/>
                  </a:lnTo>
                  <a:lnTo>
                    <a:pt x="21038" y="9498"/>
                  </a:lnTo>
                  <a:lnTo>
                    <a:pt x="21267" y="9831"/>
                  </a:lnTo>
                  <a:lnTo>
                    <a:pt x="21496" y="10061"/>
                  </a:lnTo>
                  <a:lnTo>
                    <a:pt x="21600" y="10748"/>
                  </a:lnTo>
                  <a:lnTo>
                    <a:pt x="21496" y="11414"/>
                  </a:lnTo>
                  <a:lnTo>
                    <a:pt x="21267" y="11748"/>
                  </a:lnTo>
                  <a:lnTo>
                    <a:pt x="21038" y="12102"/>
                  </a:lnTo>
                  <a:lnTo>
                    <a:pt x="12102" y="21038"/>
                  </a:lnTo>
                  <a:lnTo>
                    <a:pt x="11769" y="21246"/>
                  </a:lnTo>
                  <a:lnTo>
                    <a:pt x="11414" y="21496"/>
                  </a:lnTo>
                  <a:lnTo>
                    <a:pt x="10748" y="21600"/>
                  </a:lnTo>
                  <a:close/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Shape 510"/>
            <p:cNvSpPr/>
            <p:nvPr/>
          </p:nvSpPr>
          <p:spPr>
            <a:xfrm>
              <a:off x="4052189" y="5179710"/>
              <a:ext cx="405862" cy="40242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496"/>
                  </a:lnTo>
                  <a:lnTo>
                    <a:pt x="9784" y="21267"/>
                  </a:lnTo>
                  <a:lnTo>
                    <a:pt x="9556" y="21038"/>
                  </a:lnTo>
                  <a:lnTo>
                    <a:pt x="560" y="12102"/>
                  </a:lnTo>
                  <a:lnTo>
                    <a:pt x="332" y="11769"/>
                  </a:lnTo>
                  <a:lnTo>
                    <a:pt x="104" y="11539"/>
                  </a:lnTo>
                  <a:lnTo>
                    <a:pt x="0" y="11185"/>
                  </a:lnTo>
                  <a:lnTo>
                    <a:pt x="0" y="10415"/>
                  </a:lnTo>
                  <a:lnTo>
                    <a:pt x="104" y="10061"/>
                  </a:lnTo>
                  <a:lnTo>
                    <a:pt x="332" y="9852"/>
                  </a:lnTo>
                  <a:lnTo>
                    <a:pt x="560" y="9498"/>
                  </a:lnTo>
                  <a:lnTo>
                    <a:pt x="9556" y="437"/>
                  </a:lnTo>
                  <a:lnTo>
                    <a:pt x="9784" y="229"/>
                  </a:lnTo>
                  <a:lnTo>
                    <a:pt x="10116" y="104"/>
                  </a:lnTo>
                  <a:lnTo>
                    <a:pt x="10448" y="0"/>
                  </a:lnTo>
                  <a:lnTo>
                    <a:pt x="11132" y="0"/>
                  </a:lnTo>
                  <a:lnTo>
                    <a:pt x="11463" y="104"/>
                  </a:lnTo>
                  <a:lnTo>
                    <a:pt x="11816" y="229"/>
                  </a:lnTo>
                  <a:lnTo>
                    <a:pt x="12044" y="437"/>
                  </a:lnTo>
                  <a:lnTo>
                    <a:pt x="21020" y="9498"/>
                  </a:lnTo>
                  <a:lnTo>
                    <a:pt x="21268" y="9852"/>
                  </a:lnTo>
                  <a:lnTo>
                    <a:pt x="21372" y="10061"/>
                  </a:lnTo>
                  <a:lnTo>
                    <a:pt x="21496" y="10415"/>
                  </a:lnTo>
                  <a:lnTo>
                    <a:pt x="21600" y="10748"/>
                  </a:lnTo>
                  <a:lnTo>
                    <a:pt x="21496" y="11185"/>
                  </a:lnTo>
                  <a:lnTo>
                    <a:pt x="21372" y="11539"/>
                  </a:lnTo>
                  <a:lnTo>
                    <a:pt x="21268" y="11769"/>
                  </a:lnTo>
                  <a:lnTo>
                    <a:pt x="21020" y="12102"/>
                  </a:lnTo>
                  <a:lnTo>
                    <a:pt x="12044" y="21038"/>
                  </a:lnTo>
                  <a:lnTo>
                    <a:pt x="11816" y="21267"/>
                  </a:lnTo>
                  <a:lnTo>
                    <a:pt x="11463" y="21496"/>
                  </a:lnTo>
                  <a:lnTo>
                    <a:pt x="10800" y="21600"/>
                  </a:lnTo>
                  <a:close/>
                  <a:moveTo>
                    <a:pt x="4374" y="10748"/>
                  </a:moveTo>
                  <a:lnTo>
                    <a:pt x="10800" y="17205"/>
                  </a:lnTo>
                  <a:lnTo>
                    <a:pt x="17205" y="10748"/>
                  </a:lnTo>
                  <a:lnTo>
                    <a:pt x="10800" y="4291"/>
                  </a:lnTo>
                  <a:lnTo>
                    <a:pt x="4374" y="10748"/>
                  </a:lnTo>
                  <a:close/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Shape 511"/>
            <p:cNvSpPr/>
            <p:nvPr/>
          </p:nvSpPr>
          <p:spPr>
            <a:xfrm>
              <a:off x="3208700" y="3539210"/>
              <a:ext cx="66752" cy="328401"/>
            </a:xfrm>
            <a:custGeom>
              <a:pathLst>
                <a:path extrusionOk="0" h="21600" w="2160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6347"/>
                  </a:lnTo>
                  <a:lnTo>
                    <a:pt x="18124" y="20070"/>
                  </a:lnTo>
                  <a:lnTo>
                    <a:pt x="20110" y="20758"/>
                  </a:lnTo>
                  <a:lnTo>
                    <a:pt x="21600" y="2160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Shape 512"/>
            <p:cNvSpPr/>
            <p:nvPr/>
          </p:nvSpPr>
          <p:spPr>
            <a:xfrm>
              <a:off x="2869583" y="3668316"/>
              <a:ext cx="337008" cy="402421"/>
            </a:xfrm>
            <a:custGeom>
              <a:pathLst>
                <a:path extrusionOk="0" h="21600" w="21600">
                  <a:moveTo>
                    <a:pt x="14441" y="458"/>
                  </a:moveTo>
                  <a:lnTo>
                    <a:pt x="14193" y="208"/>
                  </a:lnTo>
                  <a:lnTo>
                    <a:pt x="13770" y="104"/>
                  </a:lnTo>
                  <a:lnTo>
                    <a:pt x="13373" y="0"/>
                  </a:lnTo>
                  <a:lnTo>
                    <a:pt x="12552" y="0"/>
                  </a:lnTo>
                  <a:lnTo>
                    <a:pt x="11757" y="208"/>
                  </a:lnTo>
                  <a:lnTo>
                    <a:pt x="11484" y="458"/>
                  </a:lnTo>
                  <a:lnTo>
                    <a:pt x="671" y="9498"/>
                  </a:lnTo>
                  <a:lnTo>
                    <a:pt x="423" y="9727"/>
                  </a:lnTo>
                  <a:lnTo>
                    <a:pt x="273" y="10061"/>
                  </a:lnTo>
                  <a:lnTo>
                    <a:pt x="149" y="10394"/>
                  </a:lnTo>
                  <a:lnTo>
                    <a:pt x="0" y="10748"/>
                  </a:lnTo>
                  <a:lnTo>
                    <a:pt x="149" y="11206"/>
                  </a:lnTo>
                  <a:lnTo>
                    <a:pt x="273" y="11539"/>
                  </a:lnTo>
                  <a:lnTo>
                    <a:pt x="423" y="11769"/>
                  </a:lnTo>
                  <a:lnTo>
                    <a:pt x="671" y="12102"/>
                  </a:lnTo>
                  <a:lnTo>
                    <a:pt x="11484" y="21038"/>
                  </a:lnTo>
                  <a:lnTo>
                    <a:pt x="11757" y="21267"/>
                  </a:lnTo>
                  <a:lnTo>
                    <a:pt x="12155" y="21496"/>
                  </a:lnTo>
                  <a:lnTo>
                    <a:pt x="12950" y="21600"/>
                  </a:lnTo>
                  <a:lnTo>
                    <a:pt x="13770" y="21496"/>
                  </a:lnTo>
                  <a:lnTo>
                    <a:pt x="14193" y="21267"/>
                  </a:lnTo>
                  <a:lnTo>
                    <a:pt x="14441" y="21038"/>
                  </a:lnTo>
                  <a:lnTo>
                    <a:pt x="21600" y="15164"/>
                  </a:lnTo>
                  <a:lnTo>
                    <a:pt x="21600" y="6457"/>
                  </a:lnTo>
                  <a:lnTo>
                    <a:pt x="14441" y="458"/>
                  </a:lnTo>
                  <a:close/>
                  <a:moveTo>
                    <a:pt x="12950" y="17205"/>
                  </a:moveTo>
                  <a:lnTo>
                    <a:pt x="5270" y="10748"/>
                  </a:lnTo>
                  <a:lnTo>
                    <a:pt x="12950" y="4291"/>
                  </a:lnTo>
                  <a:lnTo>
                    <a:pt x="20655" y="10748"/>
                  </a:lnTo>
                  <a:lnTo>
                    <a:pt x="12950" y="17205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Shape 513"/>
            <p:cNvSpPr/>
            <p:nvPr/>
          </p:nvSpPr>
          <p:spPr>
            <a:xfrm>
              <a:off x="3274248" y="3868132"/>
              <a:ext cx="0" cy="2647"/>
            </a:xfrm>
            <a:custGeom>
              <a:pathLst>
                <a:path extrusionOk="0" h="21600" w="1">
                  <a:moveTo>
                    <a:pt x="0" y="0"/>
                  </a:moveTo>
                  <a:lnTo>
                    <a:pt x="0" y="216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Shape 514"/>
            <p:cNvSpPr/>
            <p:nvPr/>
          </p:nvSpPr>
          <p:spPr>
            <a:xfrm>
              <a:off x="3208700" y="3788814"/>
              <a:ext cx="66752" cy="161427"/>
            </a:xfrm>
            <a:custGeom>
              <a:pathLst>
                <a:path extrusionOk="0" h="21600" w="21600">
                  <a:moveTo>
                    <a:pt x="21600" y="10903"/>
                  </a:moveTo>
                  <a:lnTo>
                    <a:pt x="21600" y="10645"/>
                  </a:lnTo>
                  <a:lnTo>
                    <a:pt x="20110" y="8940"/>
                  </a:lnTo>
                  <a:lnTo>
                    <a:pt x="18124" y="7544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8124" y="14004"/>
                  </a:lnTo>
                  <a:lnTo>
                    <a:pt x="20110" y="12609"/>
                  </a:lnTo>
                  <a:lnTo>
                    <a:pt x="21600" y="10903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Shape 515"/>
            <p:cNvSpPr/>
            <p:nvPr/>
          </p:nvSpPr>
          <p:spPr>
            <a:xfrm>
              <a:off x="3546096" y="3404941"/>
              <a:ext cx="405864" cy="40586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372"/>
                  </a:lnTo>
                  <a:lnTo>
                    <a:pt x="9784" y="21269"/>
                  </a:lnTo>
                  <a:lnTo>
                    <a:pt x="9453" y="21041"/>
                  </a:lnTo>
                  <a:lnTo>
                    <a:pt x="560" y="12053"/>
                  </a:lnTo>
                  <a:lnTo>
                    <a:pt x="332" y="11825"/>
                  </a:lnTo>
                  <a:lnTo>
                    <a:pt x="104" y="11494"/>
                  </a:lnTo>
                  <a:lnTo>
                    <a:pt x="0" y="11142"/>
                  </a:lnTo>
                  <a:lnTo>
                    <a:pt x="0" y="10458"/>
                  </a:lnTo>
                  <a:lnTo>
                    <a:pt x="104" y="10127"/>
                  </a:lnTo>
                  <a:lnTo>
                    <a:pt x="560" y="9464"/>
                  </a:lnTo>
                  <a:lnTo>
                    <a:pt x="9453" y="559"/>
                  </a:lnTo>
                  <a:lnTo>
                    <a:pt x="9784" y="331"/>
                  </a:lnTo>
                  <a:lnTo>
                    <a:pt x="10116" y="124"/>
                  </a:lnTo>
                  <a:lnTo>
                    <a:pt x="10468" y="0"/>
                  </a:lnTo>
                  <a:lnTo>
                    <a:pt x="11152" y="0"/>
                  </a:lnTo>
                  <a:lnTo>
                    <a:pt x="11484" y="124"/>
                  </a:lnTo>
                  <a:lnTo>
                    <a:pt x="11816" y="331"/>
                  </a:lnTo>
                  <a:lnTo>
                    <a:pt x="12044" y="559"/>
                  </a:lnTo>
                  <a:lnTo>
                    <a:pt x="21040" y="9464"/>
                  </a:lnTo>
                  <a:lnTo>
                    <a:pt x="21268" y="9796"/>
                  </a:lnTo>
                  <a:lnTo>
                    <a:pt x="21372" y="10127"/>
                  </a:lnTo>
                  <a:lnTo>
                    <a:pt x="21496" y="10458"/>
                  </a:lnTo>
                  <a:lnTo>
                    <a:pt x="21600" y="10810"/>
                  </a:lnTo>
                  <a:lnTo>
                    <a:pt x="21496" y="11142"/>
                  </a:lnTo>
                  <a:lnTo>
                    <a:pt x="21372" y="11494"/>
                  </a:lnTo>
                  <a:lnTo>
                    <a:pt x="21268" y="11825"/>
                  </a:lnTo>
                  <a:lnTo>
                    <a:pt x="11816" y="21269"/>
                  </a:lnTo>
                  <a:lnTo>
                    <a:pt x="11484" y="21372"/>
                  </a:lnTo>
                  <a:lnTo>
                    <a:pt x="10800" y="21600"/>
                  </a:lnTo>
                  <a:close/>
                  <a:moveTo>
                    <a:pt x="4374" y="10810"/>
                  </a:moveTo>
                  <a:lnTo>
                    <a:pt x="10800" y="17230"/>
                  </a:lnTo>
                  <a:lnTo>
                    <a:pt x="17226" y="10810"/>
                  </a:lnTo>
                  <a:lnTo>
                    <a:pt x="10800" y="4390"/>
                  </a:lnTo>
                  <a:lnTo>
                    <a:pt x="4374" y="10810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Shape 516"/>
            <p:cNvSpPr/>
            <p:nvPr/>
          </p:nvSpPr>
          <p:spPr>
            <a:xfrm>
              <a:off x="3885212" y="1170555"/>
              <a:ext cx="402421" cy="405864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76"/>
                  </a:lnTo>
                  <a:lnTo>
                    <a:pt x="9706" y="21248"/>
                  </a:lnTo>
                  <a:lnTo>
                    <a:pt x="9498" y="21041"/>
                  </a:lnTo>
                  <a:lnTo>
                    <a:pt x="437" y="12136"/>
                  </a:lnTo>
                  <a:lnTo>
                    <a:pt x="208" y="11804"/>
                  </a:lnTo>
                  <a:lnTo>
                    <a:pt x="104" y="11473"/>
                  </a:lnTo>
                  <a:lnTo>
                    <a:pt x="0" y="11121"/>
                  </a:lnTo>
                  <a:lnTo>
                    <a:pt x="0" y="10458"/>
                  </a:lnTo>
                  <a:lnTo>
                    <a:pt x="104" y="10127"/>
                  </a:lnTo>
                  <a:lnTo>
                    <a:pt x="208" y="9775"/>
                  </a:lnTo>
                  <a:lnTo>
                    <a:pt x="437" y="9547"/>
                  </a:lnTo>
                  <a:lnTo>
                    <a:pt x="9498" y="559"/>
                  </a:lnTo>
                  <a:lnTo>
                    <a:pt x="9706" y="331"/>
                  </a:lnTo>
                  <a:lnTo>
                    <a:pt x="10061" y="228"/>
                  </a:lnTo>
                  <a:lnTo>
                    <a:pt x="10394" y="104"/>
                  </a:lnTo>
                  <a:lnTo>
                    <a:pt x="10727" y="0"/>
                  </a:lnTo>
                  <a:lnTo>
                    <a:pt x="11060" y="104"/>
                  </a:lnTo>
                  <a:lnTo>
                    <a:pt x="11414" y="228"/>
                  </a:lnTo>
                  <a:lnTo>
                    <a:pt x="11748" y="331"/>
                  </a:lnTo>
                  <a:lnTo>
                    <a:pt x="12102" y="559"/>
                  </a:lnTo>
                  <a:lnTo>
                    <a:pt x="21038" y="9547"/>
                  </a:lnTo>
                  <a:lnTo>
                    <a:pt x="21246" y="9775"/>
                  </a:lnTo>
                  <a:lnTo>
                    <a:pt x="21475" y="10127"/>
                  </a:lnTo>
                  <a:lnTo>
                    <a:pt x="21600" y="10790"/>
                  </a:lnTo>
                  <a:lnTo>
                    <a:pt x="21475" y="11473"/>
                  </a:lnTo>
                  <a:lnTo>
                    <a:pt x="21246" y="11804"/>
                  </a:lnTo>
                  <a:lnTo>
                    <a:pt x="21038" y="12136"/>
                  </a:lnTo>
                  <a:lnTo>
                    <a:pt x="12102" y="21041"/>
                  </a:lnTo>
                  <a:lnTo>
                    <a:pt x="11748" y="21248"/>
                  </a:lnTo>
                  <a:lnTo>
                    <a:pt x="11414" y="21476"/>
                  </a:lnTo>
                  <a:lnTo>
                    <a:pt x="10727" y="21600"/>
                  </a:lnTo>
                  <a:close/>
                  <a:moveTo>
                    <a:pt x="4291" y="10790"/>
                  </a:moveTo>
                  <a:lnTo>
                    <a:pt x="10727" y="17210"/>
                  </a:lnTo>
                  <a:lnTo>
                    <a:pt x="17184" y="10790"/>
                  </a:lnTo>
                  <a:lnTo>
                    <a:pt x="10727" y="4370"/>
                  </a:lnTo>
                  <a:lnTo>
                    <a:pt x="4291" y="10790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Shape 517"/>
            <p:cNvSpPr/>
            <p:nvPr/>
          </p:nvSpPr>
          <p:spPr>
            <a:xfrm>
              <a:off x="4391305" y="0"/>
              <a:ext cx="402421" cy="404141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475"/>
                  </a:lnTo>
                  <a:lnTo>
                    <a:pt x="9852" y="21350"/>
                  </a:lnTo>
                  <a:lnTo>
                    <a:pt x="9498" y="21142"/>
                  </a:lnTo>
                  <a:lnTo>
                    <a:pt x="458" y="12090"/>
                  </a:lnTo>
                  <a:lnTo>
                    <a:pt x="229" y="11861"/>
                  </a:lnTo>
                  <a:lnTo>
                    <a:pt x="125" y="11528"/>
                  </a:lnTo>
                  <a:lnTo>
                    <a:pt x="0" y="11195"/>
                  </a:lnTo>
                  <a:lnTo>
                    <a:pt x="0" y="10509"/>
                  </a:lnTo>
                  <a:lnTo>
                    <a:pt x="125" y="10176"/>
                  </a:lnTo>
                  <a:lnTo>
                    <a:pt x="229" y="9843"/>
                  </a:lnTo>
                  <a:lnTo>
                    <a:pt x="458" y="9489"/>
                  </a:lnTo>
                  <a:lnTo>
                    <a:pt x="9498" y="562"/>
                  </a:lnTo>
                  <a:lnTo>
                    <a:pt x="9727" y="333"/>
                  </a:lnTo>
                  <a:lnTo>
                    <a:pt x="10061" y="125"/>
                  </a:lnTo>
                  <a:lnTo>
                    <a:pt x="10415" y="0"/>
                  </a:lnTo>
                  <a:lnTo>
                    <a:pt x="11081" y="0"/>
                  </a:lnTo>
                  <a:lnTo>
                    <a:pt x="11414" y="125"/>
                  </a:lnTo>
                  <a:lnTo>
                    <a:pt x="11769" y="333"/>
                  </a:lnTo>
                  <a:lnTo>
                    <a:pt x="12102" y="562"/>
                  </a:lnTo>
                  <a:lnTo>
                    <a:pt x="21038" y="9489"/>
                  </a:lnTo>
                  <a:lnTo>
                    <a:pt x="21267" y="9843"/>
                  </a:lnTo>
                  <a:lnTo>
                    <a:pt x="21475" y="10176"/>
                  </a:lnTo>
                  <a:lnTo>
                    <a:pt x="21600" y="10509"/>
                  </a:lnTo>
                  <a:lnTo>
                    <a:pt x="21600" y="11195"/>
                  </a:lnTo>
                  <a:lnTo>
                    <a:pt x="21475" y="11528"/>
                  </a:lnTo>
                  <a:lnTo>
                    <a:pt x="21267" y="11861"/>
                  </a:lnTo>
                  <a:lnTo>
                    <a:pt x="21038" y="12090"/>
                  </a:lnTo>
                  <a:lnTo>
                    <a:pt x="12102" y="21142"/>
                  </a:lnTo>
                  <a:lnTo>
                    <a:pt x="11769" y="21350"/>
                  </a:lnTo>
                  <a:lnTo>
                    <a:pt x="11414" y="21475"/>
                  </a:lnTo>
                  <a:lnTo>
                    <a:pt x="10748" y="21600"/>
                  </a:lnTo>
                  <a:close/>
                  <a:moveTo>
                    <a:pt x="4291" y="10862"/>
                  </a:moveTo>
                  <a:lnTo>
                    <a:pt x="10748" y="17292"/>
                  </a:lnTo>
                  <a:lnTo>
                    <a:pt x="17184" y="10862"/>
                  </a:lnTo>
                  <a:lnTo>
                    <a:pt x="10748" y="4412"/>
                  </a:lnTo>
                  <a:lnTo>
                    <a:pt x="4291" y="10862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Shape 518"/>
            <p:cNvSpPr/>
            <p:nvPr/>
          </p:nvSpPr>
          <p:spPr>
            <a:xfrm>
              <a:off x="3714794" y="3776764"/>
              <a:ext cx="66753" cy="1240744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Shape 519"/>
            <p:cNvSpPr/>
            <p:nvPr/>
          </p:nvSpPr>
          <p:spPr>
            <a:xfrm>
              <a:off x="4558282" y="1594021"/>
              <a:ext cx="66753" cy="306022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Shape 520"/>
            <p:cNvSpPr/>
            <p:nvPr/>
          </p:nvSpPr>
          <p:spPr>
            <a:xfrm>
              <a:off x="3885212" y="3067544"/>
              <a:ext cx="402421" cy="404142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75"/>
                  </a:lnTo>
                  <a:lnTo>
                    <a:pt x="9706" y="21371"/>
                  </a:lnTo>
                  <a:lnTo>
                    <a:pt x="9498" y="21038"/>
                  </a:lnTo>
                  <a:lnTo>
                    <a:pt x="437" y="12111"/>
                  </a:lnTo>
                  <a:lnTo>
                    <a:pt x="208" y="11757"/>
                  </a:lnTo>
                  <a:lnTo>
                    <a:pt x="104" y="11549"/>
                  </a:lnTo>
                  <a:lnTo>
                    <a:pt x="0" y="11195"/>
                  </a:lnTo>
                  <a:lnTo>
                    <a:pt x="0" y="10405"/>
                  </a:lnTo>
                  <a:lnTo>
                    <a:pt x="104" y="10072"/>
                  </a:lnTo>
                  <a:lnTo>
                    <a:pt x="208" y="9843"/>
                  </a:lnTo>
                  <a:lnTo>
                    <a:pt x="437" y="9510"/>
                  </a:lnTo>
                  <a:lnTo>
                    <a:pt x="9706" y="250"/>
                  </a:lnTo>
                  <a:lnTo>
                    <a:pt x="10061" y="125"/>
                  </a:lnTo>
                  <a:lnTo>
                    <a:pt x="10394" y="0"/>
                  </a:lnTo>
                  <a:lnTo>
                    <a:pt x="11060" y="0"/>
                  </a:lnTo>
                  <a:lnTo>
                    <a:pt x="11414" y="125"/>
                  </a:lnTo>
                  <a:lnTo>
                    <a:pt x="11748" y="250"/>
                  </a:lnTo>
                  <a:lnTo>
                    <a:pt x="12102" y="458"/>
                  </a:lnTo>
                  <a:lnTo>
                    <a:pt x="21038" y="9510"/>
                  </a:lnTo>
                  <a:lnTo>
                    <a:pt x="21246" y="9843"/>
                  </a:lnTo>
                  <a:lnTo>
                    <a:pt x="21475" y="10072"/>
                  </a:lnTo>
                  <a:lnTo>
                    <a:pt x="21600" y="10405"/>
                  </a:lnTo>
                  <a:lnTo>
                    <a:pt x="21600" y="11195"/>
                  </a:lnTo>
                  <a:lnTo>
                    <a:pt x="21475" y="11549"/>
                  </a:lnTo>
                  <a:lnTo>
                    <a:pt x="21246" y="11757"/>
                  </a:lnTo>
                  <a:lnTo>
                    <a:pt x="21038" y="12111"/>
                  </a:lnTo>
                  <a:lnTo>
                    <a:pt x="12102" y="21038"/>
                  </a:lnTo>
                  <a:lnTo>
                    <a:pt x="11748" y="21371"/>
                  </a:lnTo>
                  <a:lnTo>
                    <a:pt x="11414" y="21475"/>
                  </a:lnTo>
                  <a:lnTo>
                    <a:pt x="10727" y="21600"/>
                  </a:lnTo>
                  <a:close/>
                  <a:moveTo>
                    <a:pt x="4291" y="10738"/>
                  </a:moveTo>
                  <a:lnTo>
                    <a:pt x="10727" y="17313"/>
                  </a:lnTo>
                  <a:lnTo>
                    <a:pt x="17184" y="10738"/>
                  </a:lnTo>
                  <a:lnTo>
                    <a:pt x="10727" y="4308"/>
                  </a:lnTo>
                  <a:lnTo>
                    <a:pt x="4291" y="10738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Shape 521"/>
            <p:cNvSpPr/>
            <p:nvPr/>
          </p:nvSpPr>
          <p:spPr>
            <a:xfrm>
              <a:off x="4391305" y="1003579"/>
              <a:ext cx="66752" cy="1066882"/>
            </a:xfrm>
            <a:custGeom>
              <a:pathLst>
                <a:path extrusionOk="0" h="21600" w="21600">
                  <a:moveTo>
                    <a:pt x="0" y="2146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347"/>
                  </a:lnTo>
                  <a:lnTo>
                    <a:pt x="19614" y="686"/>
                  </a:lnTo>
                  <a:lnTo>
                    <a:pt x="17503" y="986"/>
                  </a:lnTo>
                  <a:lnTo>
                    <a:pt x="15517" y="1294"/>
                  </a:lnTo>
                  <a:lnTo>
                    <a:pt x="12166" y="1546"/>
                  </a:lnTo>
                  <a:lnTo>
                    <a:pt x="8814" y="1759"/>
                  </a:lnTo>
                  <a:lnTo>
                    <a:pt x="4097" y="1972"/>
                  </a:lnTo>
                  <a:lnTo>
                    <a:pt x="0" y="2146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Shape 522"/>
            <p:cNvSpPr/>
            <p:nvPr/>
          </p:nvSpPr>
          <p:spPr>
            <a:xfrm>
              <a:off x="4289744" y="884801"/>
              <a:ext cx="99460" cy="116673"/>
            </a:xfrm>
            <a:custGeom>
              <a:pathLst>
                <a:path extrusionOk="0" h="21600" w="21600">
                  <a:moveTo>
                    <a:pt x="10800" y="12363"/>
                  </a:moveTo>
                  <a:lnTo>
                    <a:pt x="13043" y="12363"/>
                  </a:lnTo>
                  <a:lnTo>
                    <a:pt x="14871" y="13145"/>
                  </a:lnTo>
                  <a:lnTo>
                    <a:pt x="16615" y="13926"/>
                  </a:lnTo>
                  <a:lnTo>
                    <a:pt x="18443" y="15063"/>
                  </a:lnTo>
                  <a:lnTo>
                    <a:pt x="19772" y="16200"/>
                  </a:lnTo>
                  <a:lnTo>
                    <a:pt x="20686" y="17763"/>
                  </a:lnTo>
                  <a:lnTo>
                    <a:pt x="21102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8858" y="1137"/>
                  </a:lnTo>
                  <a:lnTo>
                    <a:pt x="16200" y="426"/>
                  </a:lnTo>
                  <a:lnTo>
                    <a:pt x="13458" y="0"/>
                  </a:lnTo>
                  <a:lnTo>
                    <a:pt x="7643" y="0"/>
                  </a:lnTo>
                  <a:lnTo>
                    <a:pt x="4902" y="426"/>
                  </a:lnTo>
                  <a:lnTo>
                    <a:pt x="2658" y="1137"/>
                  </a:lnTo>
                  <a:lnTo>
                    <a:pt x="0" y="1918"/>
                  </a:lnTo>
                  <a:lnTo>
                    <a:pt x="0" y="19682"/>
                  </a:lnTo>
                  <a:lnTo>
                    <a:pt x="831" y="17763"/>
                  </a:lnTo>
                  <a:lnTo>
                    <a:pt x="1745" y="16200"/>
                  </a:lnTo>
                  <a:lnTo>
                    <a:pt x="3074" y="15063"/>
                  </a:lnTo>
                  <a:lnTo>
                    <a:pt x="4486" y="13926"/>
                  </a:lnTo>
                  <a:lnTo>
                    <a:pt x="6729" y="13145"/>
                  </a:lnTo>
                  <a:lnTo>
                    <a:pt x="8474" y="12363"/>
                  </a:lnTo>
                  <a:lnTo>
                    <a:pt x="10800" y="12363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Shape 523"/>
            <p:cNvSpPr/>
            <p:nvPr/>
          </p:nvSpPr>
          <p:spPr>
            <a:xfrm>
              <a:off x="4289744" y="1003579"/>
              <a:ext cx="99460" cy="114950"/>
            </a:xfrm>
            <a:custGeom>
              <a:pathLst>
                <a:path extrusionOk="0" h="21600" w="21600">
                  <a:moveTo>
                    <a:pt x="10800" y="9030"/>
                  </a:moveTo>
                  <a:lnTo>
                    <a:pt x="8474" y="9030"/>
                  </a:lnTo>
                  <a:lnTo>
                    <a:pt x="6729" y="8669"/>
                  </a:lnTo>
                  <a:lnTo>
                    <a:pt x="4486" y="7513"/>
                  </a:lnTo>
                  <a:lnTo>
                    <a:pt x="1745" y="5129"/>
                  </a:lnTo>
                  <a:lnTo>
                    <a:pt x="831" y="3540"/>
                  </a:lnTo>
                  <a:lnTo>
                    <a:pt x="0" y="1589"/>
                  </a:lnTo>
                  <a:lnTo>
                    <a:pt x="0" y="0"/>
                  </a:lnTo>
                  <a:lnTo>
                    <a:pt x="0" y="19649"/>
                  </a:lnTo>
                  <a:lnTo>
                    <a:pt x="2658" y="20444"/>
                  </a:lnTo>
                  <a:lnTo>
                    <a:pt x="4902" y="21239"/>
                  </a:lnTo>
                  <a:lnTo>
                    <a:pt x="7643" y="21600"/>
                  </a:lnTo>
                  <a:lnTo>
                    <a:pt x="13458" y="21600"/>
                  </a:lnTo>
                  <a:lnTo>
                    <a:pt x="16200" y="21239"/>
                  </a:lnTo>
                  <a:lnTo>
                    <a:pt x="18858" y="20444"/>
                  </a:lnTo>
                  <a:lnTo>
                    <a:pt x="21600" y="19649"/>
                  </a:lnTo>
                  <a:lnTo>
                    <a:pt x="21600" y="0"/>
                  </a:lnTo>
                  <a:lnTo>
                    <a:pt x="21102" y="1589"/>
                  </a:lnTo>
                  <a:lnTo>
                    <a:pt x="20686" y="3540"/>
                  </a:lnTo>
                  <a:lnTo>
                    <a:pt x="19772" y="5129"/>
                  </a:lnTo>
                  <a:lnTo>
                    <a:pt x="18443" y="6285"/>
                  </a:lnTo>
                  <a:lnTo>
                    <a:pt x="16615" y="7513"/>
                  </a:lnTo>
                  <a:lnTo>
                    <a:pt x="14871" y="8669"/>
                  </a:lnTo>
                  <a:lnTo>
                    <a:pt x="13043" y="9030"/>
                  </a:lnTo>
                  <a:lnTo>
                    <a:pt x="10800" y="903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Shape 524"/>
            <p:cNvSpPr/>
            <p:nvPr/>
          </p:nvSpPr>
          <p:spPr>
            <a:xfrm>
              <a:off x="4220887" y="895130"/>
              <a:ext cx="66752" cy="213067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866"/>
                  </a:lnTo>
                  <a:lnTo>
                    <a:pt x="12786" y="1928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366" y="7515"/>
                  </a:lnTo>
                  <a:lnTo>
                    <a:pt x="621" y="9010"/>
                  </a:lnTo>
                  <a:lnTo>
                    <a:pt x="0" y="10898"/>
                  </a:lnTo>
                  <a:lnTo>
                    <a:pt x="621" y="12630"/>
                  </a:lnTo>
                  <a:lnTo>
                    <a:pt x="1366" y="14321"/>
                  </a:lnTo>
                  <a:lnTo>
                    <a:pt x="3352" y="15816"/>
                  </a:lnTo>
                  <a:lnTo>
                    <a:pt x="6083" y="17351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Shape 525"/>
            <p:cNvSpPr/>
            <p:nvPr/>
          </p:nvSpPr>
          <p:spPr>
            <a:xfrm>
              <a:off x="4391305" y="895130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097" y="20734"/>
                  </a:lnTo>
                  <a:lnTo>
                    <a:pt x="8814" y="19672"/>
                  </a:lnTo>
                  <a:lnTo>
                    <a:pt x="12166" y="18610"/>
                  </a:lnTo>
                  <a:lnTo>
                    <a:pt x="15517" y="17351"/>
                  </a:lnTo>
                  <a:lnTo>
                    <a:pt x="17503" y="15816"/>
                  </a:lnTo>
                  <a:lnTo>
                    <a:pt x="19614" y="14321"/>
                  </a:lnTo>
                  <a:lnTo>
                    <a:pt x="20979" y="12630"/>
                  </a:lnTo>
                  <a:lnTo>
                    <a:pt x="21600" y="10898"/>
                  </a:lnTo>
                  <a:lnTo>
                    <a:pt x="20979" y="9010"/>
                  </a:lnTo>
                  <a:lnTo>
                    <a:pt x="19614" y="7515"/>
                  </a:lnTo>
                  <a:lnTo>
                    <a:pt x="17503" y="5784"/>
                  </a:lnTo>
                  <a:lnTo>
                    <a:pt x="15517" y="4289"/>
                  </a:lnTo>
                  <a:lnTo>
                    <a:pt x="12166" y="3030"/>
                  </a:lnTo>
                  <a:lnTo>
                    <a:pt x="8814" y="1928"/>
                  </a:lnTo>
                  <a:lnTo>
                    <a:pt x="4097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Shape 526"/>
            <p:cNvSpPr/>
            <p:nvPr/>
          </p:nvSpPr>
          <p:spPr>
            <a:xfrm>
              <a:off x="4391305" y="1867725"/>
              <a:ext cx="402421" cy="405864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497"/>
                  </a:lnTo>
                  <a:lnTo>
                    <a:pt x="9727" y="21269"/>
                  </a:lnTo>
                  <a:lnTo>
                    <a:pt x="9498" y="21021"/>
                  </a:lnTo>
                  <a:lnTo>
                    <a:pt x="458" y="12145"/>
                  </a:lnTo>
                  <a:lnTo>
                    <a:pt x="229" y="11814"/>
                  </a:lnTo>
                  <a:lnTo>
                    <a:pt x="125" y="11483"/>
                  </a:lnTo>
                  <a:lnTo>
                    <a:pt x="0" y="11152"/>
                  </a:lnTo>
                  <a:lnTo>
                    <a:pt x="0" y="10469"/>
                  </a:lnTo>
                  <a:lnTo>
                    <a:pt x="125" y="10138"/>
                  </a:lnTo>
                  <a:lnTo>
                    <a:pt x="229" y="9786"/>
                  </a:lnTo>
                  <a:lnTo>
                    <a:pt x="9727" y="352"/>
                  </a:lnTo>
                  <a:lnTo>
                    <a:pt x="10061" y="248"/>
                  </a:lnTo>
                  <a:lnTo>
                    <a:pt x="10415" y="124"/>
                  </a:lnTo>
                  <a:lnTo>
                    <a:pt x="10748" y="0"/>
                  </a:lnTo>
                  <a:lnTo>
                    <a:pt x="11414" y="248"/>
                  </a:lnTo>
                  <a:lnTo>
                    <a:pt x="11769" y="352"/>
                  </a:lnTo>
                  <a:lnTo>
                    <a:pt x="12102" y="579"/>
                  </a:lnTo>
                  <a:lnTo>
                    <a:pt x="21038" y="9559"/>
                  </a:lnTo>
                  <a:lnTo>
                    <a:pt x="21267" y="9786"/>
                  </a:lnTo>
                  <a:lnTo>
                    <a:pt x="21475" y="10138"/>
                  </a:lnTo>
                  <a:lnTo>
                    <a:pt x="21600" y="10469"/>
                  </a:lnTo>
                  <a:lnTo>
                    <a:pt x="21600" y="11152"/>
                  </a:lnTo>
                  <a:lnTo>
                    <a:pt x="21475" y="11483"/>
                  </a:lnTo>
                  <a:lnTo>
                    <a:pt x="21267" y="11814"/>
                  </a:lnTo>
                  <a:lnTo>
                    <a:pt x="21038" y="12145"/>
                  </a:lnTo>
                  <a:lnTo>
                    <a:pt x="12102" y="21021"/>
                  </a:lnTo>
                  <a:lnTo>
                    <a:pt x="11769" y="21269"/>
                  </a:lnTo>
                  <a:lnTo>
                    <a:pt x="11414" y="21497"/>
                  </a:lnTo>
                  <a:lnTo>
                    <a:pt x="10748" y="21600"/>
                  </a:lnTo>
                  <a:close/>
                  <a:moveTo>
                    <a:pt x="4291" y="10800"/>
                  </a:moveTo>
                  <a:lnTo>
                    <a:pt x="10748" y="17214"/>
                  </a:lnTo>
                  <a:lnTo>
                    <a:pt x="17184" y="10800"/>
                  </a:lnTo>
                  <a:lnTo>
                    <a:pt x="10748" y="4407"/>
                  </a:lnTo>
                  <a:lnTo>
                    <a:pt x="4291" y="10800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Shape 527"/>
            <p:cNvSpPr/>
            <p:nvPr/>
          </p:nvSpPr>
          <p:spPr>
            <a:xfrm>
              <a:off x="4220887" y="2828268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18"/>
                  </a:lnTo>
                  <a:lnTo>
                    <a:pt x="4832" y="19682"/>
                  </a:lnTo>
                  <a:lnTo>
                    <a:pt x="3091" y="18509"/>
                  </a:lnTo>
                  <a:lnTo>
                    <a:pt x="1741" y="16768"/>
                  </a:lnTo>
                  <a:lnTo>
                    <a:pt x="782" y="15028"/>
                  </a:lnTo>
                  <a:lnTo>
                    <a:pt x="178" y="12896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537"/>
                  </a:lnTo>
                  <a:lnTo>
                    <a:pt x="1741" y="4832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178"/>
                  </a:lnTo>
                  <a:lnTo>
                    <a:pt x="10800" y="0"/>
                  </a:lnTo>
                  <a:lnTo>
                    <a:pt x="12896" y="178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832"/>
                  </a:lnTo>
                  <a:lnTo>
                    <a:pt x="20605" y="6537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2896"/>
                  </a:lnTo>
                  <a:lnTo>
                    <a:pt x="20605" y="15028"/>
                  </a:lnTo>
                  <a:lnTo>
                    <a:pt x="19646" y="16768"/>
                  </a:lnTo>
                  <a:lnTo>
                    <a:pt x="18296" y="18509"/>
                  </a:lnTo>
                  <a:lnTo>
                    <a:pt x="16768" y="19682"/>
                  </a:lnTo>
                  <a:lnTo>
                    <a:pt x="14850" y="20818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05" y="6359"/>
                  </a:lnTo>
                  <a:lnTo>
                    <a:pt x="9059" y="6537"/>
                  </a:lnTo>
                  <a:lnTo>
                    <a:pt x="8100" y="6928"/>
                  </a:lnTo>
                  <a:lnTo>
                    <a:pt x="7496" y="7496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505"/>
                  </a:lnTo>
                  <a:lnTo>
                    <a:pt x="6928" y="13322"/>
                  </a:lnTo>
                  <a:lnTo>
                    <a:pt x="7496" y="14068"/>
                  </a:lnTo>
                  <a:lnTo>
                    <a:pt x="8100" y="14672"/>
                  </a:lnTo>
                  <a:lnTo>
                    <a:pt x="9059" y="15028"/>
                  </a:lnTo>
                  <a:lnTo>
                    <a:pt x="9805" y="15241"/>
                  </a:lnTo>
                  <a:lnTo>
                    <a:pt x="10800" y="15418"/>
                  </a:lnTo>
                  <a:lnTo>
                    <a:pt x="11759" y="15241"/>
                  </a:lnTo>
                  <a:lnTo>
                    <a:pt x="12541" y="15028"/>
                  </a:lnTo>
                  <a:lnTo>
                    <a:pt x="13287" y="14672"/>
                  </a:lnTo>
                  <a:lnTo>
                    <a:pt x="14068" y="14068"/>
                  </a:lnTo>
                  <a:lnTo>
                    <a:pt x="14637" y="13322"/>
                  </a:lnTo>
                  <a:lnTo>
                    <a:pt x="15028" y="12505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496"/>
                  </a:lnTo>
                  <a:lnTo>
                    <a:pt x="13287" y="6928"/>
                  </a:lnTo>
                  <a:lnTo>
                    <a:pt x="12541" y="6537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Shape 528"/>
            <p:cNvSpPr/>
            <p:nvPr/>
          </p:nvSpPr>
          <p:spPr>
            <a:xfrm>
              <a:off x="3038281" y="3172550"/>
              <a:ext cx="235447" cy="233725"/>
            </a:xfrm>
            <a:custGeom>
              <a:pathLst>
                <a:path extrusionOk="0" h="21600" w="21600">
                  <a:moveTo>
                    <a:pt x="10818" y="21600"/>
                  </a:moveTo>
                  <a:lnTo>
                    <a:pt x="8690" y="21385"/>
                  </a:lnTo>
                  <a:lnTo>
                    <a:pt x="6562" y="20813"/>
                  </a:lnTo>
                  <a:lnTo>
                    <a:pt x="4859" y="19848"/>
                  </a:lnTo>
                  <a:lnTo>
                    <a:pt x="3086" y="18453"/>
                  </a:lnTo>
                  <a:lnTo>
                    <a:pt x="1738" y="16736"/>
                  </a:lnTo>
                  <a:lnTo>
                    <a:pt x="780" y="14984"/>
                  </a:lnTo>
                  <a:lnTo>
                    <a:pt x="213" y="13017"/>
                  </a:lnTo>
                  <a:lnTo>
                    <a:pt x="0" y="10907"/>
                  </a:lnTo>
                  <a:lnTo>
                    <a:pt x="213" y="8547"/>
                  </a:lnTo>
                  <a:lnTo>
                    <a:pt x="780" y="6616"/>
                  </a:lnTo>
                  <a:lnTo>
                    <a:pt x="1951" y="4685"/>
                  </a:lnTo>
                  <a:lnTo>
                    <a:pt x="3086" y="3111"/>
                  </a:lnTo>
                  <a:lnTo>
                    <a:pt x="4859" y="1788"/>
                  </a:lnTo>
                  <a:lnTo>
                    <a:pt x="6562" y="823"/>
                  </a:lnTo>
                  <a:lnTo>
                    <a:pt x="8690" y="215"/>
                  </a:lnTo>
                  <a:lnTo>
                    <a:pt x="10818" y="0"/>
                  </a:lnTo>
                  <a:lnTo>
                    <a:pt x="12910" y="215"/>
                  </a:lnTo>
                  <a:lnTo>
                    <a:pt x="15038" y="823"/>
                  </a:lnTo>
                  <a:lnTo>
                    <a:pt x="16776" y="1788"/>
                  </a:lnTo>
                  <a:lnTo>
                    <a:pt x="18301" y="3111"/>
                  </a:lnTo>
                  <a:lnTo>
                    <a:pt x="19649" y="4685"/>
                  </a:lnTo>
                  <a:lnTo>
                    <a:pt x="20607" y="6616"/>
                  </a:lnTo>
                  <a:lnTo>
                    <a:pt x="21387" y="8547"/>
                  </a:lnTo>
                  <a:lnTo>
                    <a:pt x="21600" y="10907"/>
                  </a:lnTo>
                  <a:lnTo>
                    <a:pt x="21387" y="13017"/>
                  </a:lnTo>
                  <a:lnTo>
                    <a:pt x="20607" y="14984"/>
                  </a:lnTo>
                  <a:lnTo>
                    <a:pt x="19649" y="16915"/>
                  </a:lnTo>
                  <a:lnTo>
                    <a:pt x="18301" y="18453"/>
                  </a:lnTo>
                  <a:lnTo>
                    <a:pt x="16776" y="19848"/>
                  </a:lnTo>
                  <a:lnTo>
                    <a:pt x="15038" y="20813"/>
                  </a:lnTo>
                  <a:lnTo>
                    <a:pt x="12910" y="21385"/>
                  </a:lnTo>
                  <a:lnTo>
                    <a:pt x="10818" y="21600"/>
                  </a:lnTo>
                  <a:close/>
                  <a:moveTo>
                    <a:pt x="10818" y="6258"/>
                  </a:moveTo>
                  <a:lnTo>
                    <a:pt x="9825" y="6258"/>
                  </a:lnTo>
                  <a:lnTo>
                    <a:pt x="9080" y="6616"/>
                  </a:lnTo>
                  <a:lnTo>
                    <a:pt x="8300" y="7009"/>
                  </a:lnTo>
                  <a:lnTo>
                    <a:pt x="7519" y="7581"/>
                  </a:lnTo>
                  <a:lnTo>
                    <a:pt x="6952" y="8189"/>
                  </a:lnTo>
                  <a:lnTo>
                    <a:pt x="6562" y="8940"/>
                  </a:lnTo>
                  <a:lnTo>
                    <a:pt x="6384" y="9942"/>
                  </a:lnTo>
                  <a:lnTo>
                    <a:pt x="6171" y="10907"/>
                  </a:lnTo>
                  <a:lnTo>
                    <a:pt x="6384" y="11694"/>
                  </a:lnTo>
                  <a:lnTo>
                    <a:pt x="6562" y="12660"/>
                  </a:lnTo>
                  <a:lnTo>
                    <a:pt x="6952" y="13411"/>
                  </a:lnTo>
                  <a:lnTo>
                    <a:pt x="7519" y="13983"/>
                  </a:lnTo>
                  <a:lnTo>
                    <a:pt x="8300" y="14591"/>
                  </a:lnTo>
                  <a:lnTo>
                    <a:pt x="9080" y="15163"/>
                  </a:lnTo>
                  <a:lnTo>
                    <a:pt x="9825" y="15377"/>
                  </a:lnTo>
                  <a:lnTo>
                    <a:pt x="11775" y="15377"/>
                  </a:lnTo>
                  <a:lnTo>
                    <a:pt x="12520" y="14984"/>
                  </a:lnTo>
                  <a:lnTo>
                    <a:pt x="13300" y="14591"/>
                  </a:lnTo>
                  <a:lnTo>
                    <a:pt x="14081" y="13983"/>
                  </a:lnTo>
                  <a:lnTo>
                    <a:pt x="14648" y="13411"/>
                  </a:lnTo>
                  <a:lnTo>
                    <a:pt x="15038" y="12660"/>
                  </a:lnTo>
                  <a:lnTo>
                    <a:pt x="15216" y="11694"/>
                  </a:lnTo>
                  <a:lnTo>
                    <a:pt x="15429" y="10907"/>
                  </a:lnTo>
                  <a:lnTo>
                    <a:pt x="15216" y="9942"/>
                  </a:lnTo>
                  <a:lnTo>
                    <a:pt x="15038" y="8940"/>
                  </a:lnTo>
                  <a:lnTo>
                    <a:pt x="14648" y="8189"/>
                  </a:lnTo>
                  <a:lnTo>
                    <a:pt x="14081" y="7581"/>
                  </a:lnTo>
                  <a:lnTo>
                    <a:pt x="13300" y="7009"/>
                  </a:lnTo>
                  <a:lnTo>
                    <a:pt x="12520" y="6616"/>
                  </a:lnTo>
                  <a:lnTo>
                    <a:pt x="11775" y="6258"/>
                  </a:lnTo>
                  <a:lnTo>
                    <a:pt x="10818" y="6258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Shape 529"/>
            <p:cNvSpPr/>
            <p:nvPr/>
          </p:nvSpPr>
          <p:spPr>
            <a:xfrm>
              <a:off x="3546096" y="2797283"/>
              <a:ext cx="235446" cy="235446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20"/>
                  </a:lnTo>
                  <a:lnTo>
                    <a:pt x="4832" y="19649"/>
                  </a:lnTo>
                  <a:lnTo>
                    <a:pt x="3268" y="18514"/>
                  </a:lnTo>
                  <a:lnTo>
                    <a:pt x="1954" y="16776"/>
                  </a:lnTo>
                  <a:lnTo>
                    <a:pt x="959" y="15038"/>
                  </a:lnTo>
                  <a:lnTo>
                    <a:pt x="178" y="12910"/>
                  </a:lnTo>
                  <a:lnTo>
                    <a:pt x="0" y="10782"/>
                  </a:lnTo>
                  <a:lnTo>
                    <a:pt x="178" y="8690"/>
                  </a:lnTo>
                  <a:lnTo>
                    <a:pt x="959" y="6739"/>
                  </a:lnTo>
                  <a:lnTo>
                    <a:pt x="1954" y="4824"/>
                  </a:lnTo>
                  <a:lnTo>
                    <a:pt x="3268" y="3299"/>
                  </a:lnTo>
                  <a:lnTo>
                    <a:pt x="4832" y="1915"/>
                  </a:lnTo>
                  <a:lnTo>
                    <a:pt x="6537" y="958"/>
                  </a:lnTo>
                  <a:lnTo>
                    <a:pt x="8668" y="390"/>
                  </a:lnTo>
                  <a:lnTo>
                    <a:pt x="10800" y="0"/>
                  </a:lnTo>
                  <a:lnTo>
                    <a:pt x="12896" y="390"/>
                  </a:lnTo>
                  <a:lnTo>
                    <a:pt x="15028" y="958"/>
                  </a:lnTo>
                  <a:lnTo>
                    <a:pt x="16768" y="1915"/>
                  </a:lnTo>
                  <a:lnTo>
                    <a:pt x="18296" y="3299"/>
                  </a:lnTo>
                  <a:lnTo>
                    <a:pt x="19682" y="4824"/>
                  </a:lnTo>
                  <a:lnTo>
                    <a:pt x="20641" y="6739"/>
                  </a:lnTo>
                  <a:lnTo>
                    <a:pt x="21422" y="8690"/>
                  </a:lnTo>
                  <a:lnTo>
                    <a:pt x="21600" y="10782"/>
                  </a:lnTo>
                  <a:lnTo>
                    <a:pt x="21422" y="12910"/>
                  </a:lnTo>
                  <a:lnTo>
                    <a:pt x="20641" y="15038"/>
                  </a:lnTo>
                  <a:lnTo>
                    <a:pt x="19682" y="16776"/>
                  </a:lnTo>
                  <a:lnTo>
                    <a:pt x="18296" y="18514"/>
                  </a:lnTo>
                  <a:lnTo>
                    <a:pt x="16768" y="19649"/>
                  </a:lnTo>
                  <a:lnTo>
                    <a:pt x="15028" y="20820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49"/>
                  </a:lnTo>
                  <a:lnTo>
                    <a:pt x="9059" y="6562"/>
                  </a:lnTo>
                  <a:lnTo>
                    <a:pt x="8313" y="6916"/>
                  </a:lnTo>
                  <a:lnTo>
                    <a:pt x="7496" y="7519"/>
                  </a:lnTo>
                  <a:lnTo>
                    <a:pt x="6928" y="8300"/>
                  </a:lnTo>
                  <a:lnTo>
                    <a:pt x="6537" y="9044"/>
                  </a:lnTo>
                  <a:lnTo>
                    <a:pt x="6359" y="9825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37" y="12520"/>
                  </a:lnTo>
                  <a:lnTo>
                    <a:pt x="6928" y="13478"/>
                  </a:lnTo>
                  <a:lnTo>
                    <a:pt x="7496" y="14081"/>
                  </a:lnTo>
                  <a:lnTo>
                    <a:pt x="8313" y="14648"/>
                  </a:lnTo>
                  <a:lnTo>
                    <a:pt x="9059" y="15038"/>
                  </a:lnTo>
                  <a:lnTo>
                    <a:pt x="9841" y="15393"/>
                  </a:lnTo>
                  <a:lnTo>
                    <a:pt x="11759" y="15393"/>
                  </a:lnTo>
                  <a:lnTo>
                    <a:pt x="12541" y="15038"/>
                  </a:lnTo>
                  <a:lnTo>
                    <a:pt x="13322" y="14648"/>
                  </a:lnTo>
                  <a:lnTo>
                    <a:pt x="14068" y="14081"/>
                  </a:lnTo>
                  <a:lnTo>
                    <a:pt x="14672" y="13478"/>
                  </a:lnTo>
                  <a:lnTo>
                    <a:pt x="15028" y="12520"/>
                  </a:lnTo>
                  <a:lnTo>
                    <a:pt x="15241" y="11775"/>
                  </a:lnTo>
                  <a:lnTo>
                    <a:pt x="15418" y="10782"/>
                  </a:lnTo>
                  <a:lnTo>
                    <a:pt x="15241" y="9825"/>
                  </a:lnTo>
                  <a:lnTo>
                    <a:pt x="15028" y="9044"/>
                  </a:lnTo>
                  <a:lnTo>
                    <a:pt x="14672" y="8300"/>
                  </a:lnTo>
                  <a:lnTo>
                    <a:pt x="14068" y="7519"/>
                  </a:lnTo>
                  <a:lnTo>
                    <a:pt x="13322" y="6916"/>
                  </a:lnTo>
                  <a:lnTo>
                    <a:pt x="12541" y="6562"/>
                  </a:lnTo>
                  <a:lnTo>
                    <a:pt x="11759" y="6349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Shape 530"/>
            <p:cNvSpPr/>
            <p:nvPr/>
          </p:nvSpPr>
          <p:spPr>
            <a:xfrm>
              <a:off x="3546096" y="4516969"/>
              <a:ext cx="235446" cy="23372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5"/>
                  </a:lnTo>
                  <a:lnTo>
                    <a:pt x="6537" y="20812"/>
                  </a:lnTo>
                  <a:lnTo>
                    <a:pt x="4832" y="19809"/>
                  </a:lnTo>
                  <a:lnTo>
                    <a:pt x="3091" y="18484"/>
                  </a:lnTo>
                  <a:lnTo>
                    <a:pt x="1954" y="16907"/>
                  </a:lnTo>
                  <a:lnTo>
                    <a:pt x="782" y="14973"/>
                  </a:lnTo>
                  <a:lnTo>
                    <a:pt x="178" y="13039"/>
                  </a:lnTo>
                  <a:lnTo>
                    <a:pt x="0" y="10890"/>
                  </a:lnTo>
                  <a:lnTo>
                    <a:pt x="178" y="8561"/>
                  </a:lnTo>
                  <a:lnTo>
                    <a:pt x="782" y="6627"/>
                  </a:lnTo>
                  <a:lnTo>
                    <a:pt x="1954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37" y="752"/>
                  </a:lnTo>
                  <a:lnTo>
                    <a:pt x="8668" y="179"/>
                  </a:lnTo>
                  <a:lnTo>
                    <a:pt x="10800" y="0"/>
                  </a:lnTo>
                  <a:lnTo>
                    <a:pt x="12896" y="179"/>
                  </a:lnTo>
                  <a:lnTo>
                    <a:pt x="15028" y="752"/>
                  </a:lnTo>
                  <a:lnTo>
                    <a:pt x="16768" y="1755"/>
                  </a:lnTo>
                  <a:lnTo>
                    <a:pt x="18296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422" y="8561"/>
                  </a:lnTo>
                  <a:lnTo>
                    <a:pt x="21600" y="10890"/>
                  </a:lnTo>
                  <a:lnTo>
                    <a:pt x="21422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296" y="18484"/>
                  </a:lnTo>
                  <a:lnTo>
                    <a:pt x="16768" y="19809"/>
                  </a:lnTo>
                  <a:lnTo>
                    <a:pt x="15028" y="20812"/>
                  </a:lnTo>
                  <a:lnTo>
                    <a:pt x="12896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627"/>
                  </a:lnTo>
                  <a:lnTo>
                    <a:pt x="8313" y="6985"/>
                  </a:lnTo>
                  <a:lnTo>
                    <a:pt x="7496" y="7594"/>
                  </a:lnTo>
                  <a:lnTo>
                    <a:pt x="6928" y="8167"/>
                  </a:lnTo>
                  <a:lnTo>
                    <a:pt x="6537" y="8919"/>
                  </a:lnTo>
                  <a:lnTo>
                    <a:pt x="6359" y="9922"/>
                  </a:lnTo>
                  <a:lnTo>
                    <a:pt x="6182" y="10890"/>
                  </a:lnTo>
                  <a:lnTo>
                    <a:pt x="6359" y="11678"/>
                  </a:lnTo>
                  <a:lnTo>
                    <a:pt x="6537" y="12645"/>
                  </a:lnTo>
                  <a:lnTo>
                    <a:pt x="6928" y="13397"/>
                  </a:lnTo>
                  <a:lnTo>
                    <a:pt x="7496" y="14006"/>
                  </a:lnTo>
                  <a:lnTo>
                    <a:pt x="8313" y="14579"/>
                  </a:lnTo>
                  <a:lnTo>
                    <a:pt x="9059" y="15188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068" y="14006"/>
                  </a:lnTo>
                  <a:lnTo>
                    <a:pt x="14672" y="13397"/>
                  </a:lnTo>
                  <a:lnTo>
                    <a:pt x="15028" y="12645"/>
                  </a:lnTo>
                  <a:lnTo>
                    <a:pt x="15241" y="11678"/>
                  </a:lnTo>
                  <a:lnTo>
                    <a:pt x="15418" y="10890"/>
                  </a:lnTo>
                  <a:lnTo>
                    <a:pt x="15241" y="9922"/>
                  </a:lnTo>
                  <a:lnTo>
                    <a:pt x="15028" y="8919"/>
                  </a:lnTo>
                  <a:lnTo>
                    <a:pt x="14672" y="8167"/>
                  </a:lnTo>
                  <a:lnTo>
                    <a:pt x="14068" y="7594"/>
                  </a:lnTo>
                  <a:lnTo>
                    <a:pt x="13322" y="6985"/>
                  </a:lnTo>
                  <a:lnTo>
                    <a:pt x="12541" y="6627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Shape 531"/>
            <p:cNvSpPr/>
            <p:nvPr/>
          </p:nvSpPr>
          <p:spPr>
            <a:xfrm>
              <a:off x="3208700" y="3420432"/>
              <a:ext cx="233724" cy="235446"/>
            </a:xfrm>
            <a:custGeom>
              <a:pathLst>
                <a:path extrusionOk="0" h="21600" w="21600">
                  <a:moveTo>
                    <a:pt x="10908" y="21600"/>
                  </a:moveTo>
                  <a:lnTo>
                    <a:pt x="8755" y="21387"/>
                  </a:lnTo>
                  <a:lnTo>
                    <a:pt x="6638" y="20607"/>
                  </a:lnTo>
                  <a:lnTo>
                    <a:pt x="4844" y="19649"/>
                  </a:lnTo>
                  <a:lnTo>
                    <a:pt x="3122" y="18337"/>
                  </a:lnTo>
                  <a:lnTo>
                    <a:pt x="1758" y="16776"/>
                  </a:lnTo>
                  <a:lnTo>
                    <a:pt x="789" y="14861"/>
                  </a:lnTo>
                  <a:lnTo>
                    <a:pt x="215" y="12910"/>
                  </a:lnTo>
                  <a:lnTo>
                    <a:pt x="0" y="10818"/>
                  </a:lnTo>
                  <a:lnTo>
                    <a:pt x="215" y="8654"/>
                  </a:lnTo>
                  <a:lnTo>
                    <a:pt x="789" y="6562"/>
                  </a:lnTo>
                  <a:lnTo>
                    <a:pt x="1758" y="4824"/>
                  </a:lnTo>
                  <a:lnTo>
                    <a:pt x="3122" y="3086"/>
                  </a:lnTo>
                  <a:lnTo>
                    <a:pt x="4664" y="1951"/>
                  </a:lnTo>
                  <a:lnTo>
                    <a:pt x="6638" y="780"/>
                  </a:lnTo>
                  <a:lnTo>
                    <a:pt x="8575" y="177"/>
                  </a:lnTo>
                  <a:lnTo>
                    <a:pt x="10908" y="0"/>
                  </a:lnTo>
                  <a:lnTo>
                    <a:pt x="13060" y="177"/>
                  </a:lnTo>
                  <a:lnTo>
                    <a:pt x="14998" y="780"/>
                  </a:lnTo>
                  <a:lnTo>
                    <a:pt x="16936" y="1951"/>
                  </a:lnTo>
                  <a:lnTo>
                    <a:pt x="18514" y="3086"/>
                  </a:lnTo>
                  <a:lnTo>
                    <a:pt x="19878" y="4824"/>
                  </a:lnTo>
                  <a:lnTo>
                    <a:pt x="20847" y="6562"/>
                  </a:lnTo>
                  <a:lnTo>
                    <a:pt x="21421" y="8654"/>
                  </a:lnTo>
                  <a:lnTo>
                    <a:pt x="21600" y="10818"/>
                  </a:lnTo>
                  <a:lnTo>
                    <a:pt x="21421" y="12910"/>
                  </a:lnTo>
                  <a:lnTo>
                    <a:pt x="20847" y="15038"/>
                  </a:lnTo>
                  <a:lnTo>
                    <a:pt x="19878" y="16776"/>
                  </a:lnTo>
                  <a:lnTo>
                    <a:pt x="18514" y="18337"/>
                  </a:lnTo>
                  <a:lnTo>
                    <a:pt x="16936" y="19649"/>
                  </a:lnTo>
                  <a:lnTo>
                    <a:pt x="14998" y="20607"/>
                  </a:lnTo>
                  <a:lnTo>
                    <a:pt x="13060" y="21210"/>
                  </a:lnTo>
                  <a:lnTo>
                    <a:pt x="10908" y="21600"/>
                  </a:lnTo>
                  <a:close/>
                  <a:moveTo>
                    <a:pt x="10908" y="6171"/>
                  </a:moveTo>
                  <a:lnTo>
                    <a:pt x="9939" y="6171"/>
                  </a:lnTo>
                  <a:lnTo>
                    <a:pt x="8970" y="6562"/>
                  </a:lnTo>
                  <a:lnTo>
                    <a:pt x="8181" y="6952"/>
                  </a:lnTo>
                  <a:lnTo>
                    <a:pt x="7607" y="7519"/>
                  </a:lnTo>
                  <a:lnTo>
                    <a:pt x="6997" y="8087"/>
                  </a:lnTo>
                  <a:lnTo>
                    <a:pt x="6638" y="9044"/>
                  </a:lnTo>
                  <a:lnTo>
                    <a:pt x="6243" y="9825"/>
                  </a:lnTo>
                  <a:lnTo>
                    <a:pt x="6243" y="11563"/>
                  </a:lnTo>
                  <a:lnTo>
                    <a:pt x="6638" y="12520"/>
                  </a:lnTo>
                  <a:lnTo>
                    <a:pt x="6997" y="13300"/>
                  </a:lnTo>
                  <a:lnTo>
                    <a:pt x="7607" y="14045"/>
                  </a:lnTo>
                  <a:lnTo>
                    <a:pt x="8181" y="14648"/>
                  </a:lnTo>
                  <a:lnTo>
                    <a:pt x="8970" y="15038"/>
                  </a:lnTo>
                  <a:lnTo>
                    <a:pt x="9939" y="15216"/>
                  </a:lnTo>
                  <a:lnTo>
                    <a:pt x="10908" y="15429"/>
                  </a:lnTo>
                  <a:lnTo>
                    <a:pt x="11876" y="15216"/>
                  </a:lnTo>
                  <a:lnTo>
                    <a:pt x="12666" y="15038"/>
                  </a:lnTo>
                  <a:lnTo>
                    <a:pt x="13419" y="14648"/>
                  </a:lnTo>
                  <a:lnTo>
                    <a:pt x="14209" y="14045"/>
                  </a:lnTo>
                  <a:lnTo>
                    <a:pt x="14603" y="13300"/>
                  </a:lnTo>
                  <a:lnTo>
                    <a:pt x="15177" y="12520"/>
                  </a:lnTo>
                  <a:lnTo>
                    <a:pt x="15393" y="11775"/>
                  </a:lnTo>
                  <a:lnTo>
                    <a:pt x="15393" y="9825"/>
                  </a:lnTo>
                  <a:lnTo>
                    <a:pt x="15177" y="9044"/>
                  </a:lnTo>
                  <a:lnTo>
                    <a:pt x="14603" y="8087"/>
                  </a:lnTo>
                  <a:lnTo>
                    <a:pt x="14029" y="7519"/>
                  </a:lnTo>
                  <a:lnTo>
                    <a:pt x="13419" y="6952"/>
                  </a:lnTo>
                  <a:lnTo>
                    <a:pt x="12666" y="6562"/>
                  </a:lnTo>
                  <a:lnTo>
                    <a:pt x="11697" y="6171"/>
                  </a:lnTo>
                  <a:lnTo>
                    <a:pt x="10908" y="6171"/>
                  </a:lnTo>
                  <a:close/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Shape 532"/>
            <p:cNvSpPr/>
            <p:nvPr/>
          </p:nvSpPr>
          <p:spPr>
            <a:xfrm>
              <a:off x="4558282" y="3298214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72" y="20820"/>
                  </a:lnTo>
                  <a:lnTo>
                    <a:pt x="4832" y="19649"/>
                  </a:lnTo>
                  <a:lnTo>
                    <a:pt x="3268" y="18514"/>
                  </a:lnTo>
                  <a:lnTo>
                    <a:pt x="1918" y="16776"/>
                  </a:lnTo>
                  <a:lnTo>
                    <a:pt x="959" y="15038"/>
                  </a:lnTo>
                  <a:lnTo>
                    <a:pt x="213" y="12910"/>
                  </a:lnTo>
                  <a:lnTo>
                    <a:pt x="0" y="10782"/>
                  </a:lnTo>
                  <a:lnTo>
                    <a:pt x="213" y="8690"/>
                  </a:lnTo>
                  <a:lnTo>
                    <a:pt x="959" y="6562"/>
                  </a:lnTo>
                  <a:lnTo>
                    <a:pt x="1918" y="4824"/>
                  </a:lnTo>
                  <a:lnTo>
                    <a:pt x="3268" y="3299"/>
                  </a:lnTo>
                  <a:lnTo>
                    <a:pt x="4832" y="1915"/>
                  </a:lnTo>
                  <a:lnTo>
                    <a:pt x="6572" y="958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932" y="213"/>
                  </a:lnTo>
                  <a:lnTo>
                    <a:pt x="15028" y="780"/>
                  </a:lnTo>
                  <a:lnTo>
                    <a:pt x="16768" y="1915"/>
                  </a:lnTo>
                  <a:lnTo>
                    <a:pt x="18509" y="3299"/>
                  </a:lnTo>
                  <a:lnTo>
                    <a:pt x="19859" y="4824"/>
                  </a:lnTo>
                  <a:lnTo>
                    <a:pt x="20818" y="6774"/>
                  </a:lnTo>
                  <a:lnTo>
                    <a:pt x="21387" y="8690"/>
                  </a:lnTo>
                  <a:lnTo>
                    <a:pt x="21600" y="10782"/>
                  </a:lnTo>
                  <a:lnTo>
                    <a:pt x="21387" y="12910"/>
                  </a:lnTo>
                  <a:lnTo>
                    <a:pt x="20818" y="14826"/>
                  </a:lnTo>
                  <a:lnTo>
                    <a:pt x="19859" y="16776"/>
                  </a:lnTo>
                  <a:lnTo>
                    <a:pt x="18509" y="18514"/>
                  </a:lnTo>
                  <a:lnTo>
                    <a:pt x="16768" y="19827"/>
                  </a:lnTo>
                  <a:lnTo>
                    <a:pt x="15028" y="20820"/>
                  </a:lnTo>
                  <a:lnTo>
                    <a:pt x="12932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49"/>
                  </a:lnTo>
                  <a:lnTo>
                    <a:pt x="9059" y="6562"/>
                  </a:lnTo>
                  <a:lnTo>
                    <a:pt x="8278" y="6916"/>
                  </a:lnTo>
                  <a:lnTo>
                    <a:pt x="7532" y="7519"/>
                  </a:lnTo>
                  <a:lnTo>
                    <a:pt x="6963" y="8300"/>
                  </a:lnTo>
                  <a:lnTo>
                    <a:pt x="6572" y="9044"/>
                  </a:lnTo>
                  <a:lnTo>
                    <a:pt x="6359" y="9825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72" y="12520"/>
                  </a:lnTo>
                  <a:lnTo>
                    <a:pt x="6963" y="13300"/>
                  </a:lnTo>
                  <a:lnTo>
                    <a:pt x="7532" y="14081"/>
                  </a:lnTo>
                  <a:lnTo>
                    <a:pt x="8278" y="14648"/>
                  </a:lnTo>
                  <a:lnTo>
                    <a:pt x="9059" y="15038"/>
                  </a:lnTo>
                  <a:lnTo>
                    <a:pt x="9841" y="15216"/>
                  </a:lnTo>
                  <a:lnTo>
                    <a:pt x="10800" y="15429"/>
                  </a:lnTo>
                  <a:lnTo>
                    <a:pt x="11759" y="15216"/>
                  </a:lnTo>
                  <a:lnTo>
                    <a:pt x="12541" y="15038"/>
                  </a:lnTo>
                  <a:lnTo>
                    <a:pt x="13322" y="14648"/>
                  </a:lnTo>
                  <a:lnTo>
                    <a:pt x="14068" y="14081"/>
                  </a:lnTo>
                  <a:lnTo>
                    <a:pt x="14637" y="13300"/>
                  </a:lnTo>
                  <a:lnTo>
                    <a:pt x="15028" y="12520"/>
                  </a:lnTo>
                  <a:lnTo>
                    <a:pt x="15418" y="11775"/>
                  </a:lnTo>
                  <a:lnTo>
                    <a:pt x="15418" y="9825"/>
                  </a:lnTo>
                  <a:lnTo>
                    <a:pt x="15028" y="9044"/>
                  </a:lnTo>
                  <a:lnTo>
                    <a:pt x="14637" y="8300"/>
                  </a:lnTo>
                  <a:lnTo>
                    <a:pt x="14068" y="7519"/>
                  </a:lnTo>
                  <a:lnTo>
                    <a:pt x="13322" y="6916"/>
                  </a:lnTo>
                  <a:lnTo>
                    <a:pt x="12541" y="6562"/>
                  </a:lnTo>
                  <a:lnTo>
                    <a:pt x="11759" y="6349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Shape 533"/>
            <p:cNvSpPr/>
            <p:nvPr/>
          </p:nvSpPr>
          <p:spPr>
            <a:xfrm>
              <a:off x="2532188" y="4467048"/>
              <a:ext cx="235446" cy="23372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385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918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71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918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52"/>
                  </a:lnTo>
                  <a:lnTo>
                    <a:pt x="8704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5063" y="752"/>
                  </a:lnTo>
                  <a:lnTo>
                    <a:pt x="16768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422" y="8561"/>
                  </a:lnTo>
                  <a:lnTo>
                    <a:pt x="21600" y="10710"/>
                  </a:lnTo>
                  <a:lnTo>
                    <a:pt x="21422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768" y="19845"/>
                  </a:lnTo>
                  <a:lnTo>
                    <a:pt x="15063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412"/>
                  </a:lnTo>
                  <a:lnTo>
                    <a:pt x="8278" y="6985"/>
                  </a:lnTo>
                  <a:lnTo>
                    <a:pt x="7532" y="7594"/>
                  </a:lnTo>
                  <a:lnTo>
                    <a:pt x="6928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28" y="13397"/>
                  </a:lnTo>
                  <a:lnTo>
                    <a:pt x="7532" y="14006"/>
                  </a:lnTo>
                  <a:lnTo>
                    <a:pt x="8278" y="14579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4973"/>
                  </a:lnTo>
                  <a:lnTo>
                    <a:pt x="13287" y="14579"/>
                  </a:lnTo>
                  <a:lnTo>
                    <a:pt x="14104" y="14006"/>
                  </a:lnTo>
                  <a:lnTo>
                    <a:pt x="14672" y="13397"/>
                  </a:lnTo>
                  <a:lnTo>
                    <a:pt x="15063" y="12645"/>
                  </a:lnTo>
                  <a:lnTo>
                    <a:pt x="15418" y="1071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167"/>
                  </a:lnTo>
                  <a:lnTo>
                    <a:pt x="14104" y="7594"/>
                  </a:lnTo>
                  <a:lnTo>
                    <a:pt x="13287" y="6985"/>
                  </a:lnTo>
                  <a:lnTo>
                    <a:pt x="12541" y="6412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Shape 534"/>
            <p:cNvSpPr/>
            <p:nvPr/>
          </p:nvSpPr>
          <p:spPr>
            <a:xfrm>
              <a:off x="2532188" y="4985192"/>
              <a:ext cx="235446" cy="23372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1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741" y="16728"/>
                  </a:lnTo>
                  <a:lnTo>
                    <a:pt x="782" y="15009"/>
                  </a:lnTo>
                  <a:lnTo>
                    <a:pt x="213" y="12860"/>
                  </a:lnTo>
                  <a:lnTo>
                    <a:pt x="0" y="1071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741" y="4693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88"/>
                  </a:lnTo>
                  <a:lnTo>
                    <a:pt x="8704" y="215"/>
                  </a:lnTo>
                  <a:lnTo>
                    <a:pt x="10800" y="0"/>
                  </a:lnTo>
                  <a:lnTo>
                    <a:pt x="12932" y="215"/>
                  </a:lnTo>
                  <a:lnTo>
                    <a:pt x="14850" y="788"/>
                  </a:lnTo>
                  <a:lnTo>
                    <a:pt x="16768" y="1755"/>
                  </a:lnTo>
                  <a:lnTo>
                    <a:pt x="18332" y="3116"/>
                  </a:lnTo>
                  <a:lnTo>
                    <a:pt x="19682" y="4872"/>
                  </a:lnTo>
                  <a:lnTo>
                    <a:pt x="20818" y="6627"/>
                  </a:lnTo>
                  <a:lnTo>
                    <a:pt x="21422" y="8740"/>
                  </a:lnTo>
                  <a:lnTo>
                    <a:pt x="21600" y="10710"/>
                  </a:lnTo>
                  <a:lnTo>
                    <a:pt x="21422" y="12860"/>
                  </a:lnTo>
                  <a:lnTo>
                    <a:pt x="20818" y="14794"/>
                  </a:lnTo>
                  <a:lnTo>
                    <a:pt x="19859" y="16728"/>
                  </a:lnTo>
                  <a:lnTo>
                    <a:pt x="18332" y="18484"/>
                  </a:lnTo>
                  <a:lnTo>
                    <a:pt x="16768" y="19845"/>
                  </a:lnTo>
                  <a:lnTo>
                    <a:pt x="14850" y="20812"/>
                  </a:lnTo>
                  <a:lnTo>
                    <a:pt x="12932" y="21421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412"/>
                  </a:lnTo>
                  <a:lnTo>
                    <a:pt x="8278" y="7021"/>
                  </a:lnTo>
                  <a:lnTo>
                    <a:pt x="7532" y="7594"/>
                  </a:lnTo>
                  <a:lnTo>
                    <a:pt x="6928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28" y="13433"/>
                  </a:lnTo>
                  <a:lnTo>
                    <a:pt x="7532" y="14042"/>
                  </a:lnTo>
                  <a:lnTo>
                    <a:pt x="8278" y="14615"/>
                  </a:lnTo>
                  <a:lnTo>
                    <a:pt x="9059" y="15009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009"/>
                  </a:lnTo>
                  <a:lnTo>
                    <a:pt x="13287" y="14615"/>
                  </a:lnTo>
                  <a:lnTo>
                    <a:pt x="14104" y="14042"/>
                  </a:lnTo>
                  <a:lnTo>
                    <a:pt x="14672" y="13433"/>
                  </a:lnTo>
                  <a:lnTo>
                    <a:pt x="15063" y="12466"/>
                  </a:lnTo>
                  <a:lnTo>
                    <a:pt x="15241" y="11678"/>
                  </a:lnTo>
                  <a:lnTo>
                    <a:pt x="15418" y="1071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167"/>
                  </a:lnTo>
                  <a:lnTo>
                    <a:pt x="14104" y="7594"/>
                  </a:lnTo>
                  <a:lnTo>
                    <a:pt x="13287" y="7021"/>
                  </a:lnTo>
                  <a:lnTo>
                    <a:pt x="12541" y="6412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Shape 535"/>
            <p:cNvSpPr/>
            <p:nvPr/>
          </p:nvSpPr>
          <p:spPr>
            <a:xfrm>
              <a:off x="2532188" y="5102248"/>
              <a:ext cx="66752" cy="1588468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Shape 536"/>
            <p:cNvSpPr/>
            <p:nvPr/>
          </p:nvSpPr>
          <p:spPr>
            <a:xfrm>
              <a:off x="2869583" y="3869721"/>
              <a:ext cx="66752" cy="36110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5153"/>
                  </a:lnTo>
                  <a:lnTo>
                    <a:pt x="4717" y="15688"/>
                  </a:lnTo>
                  <a:lnTo>
                    <a:pt x="8814" y="16316"/>
                  </a:lnTo>
                  <a:lnTo>
                    <a:pt x="12786" y="16945"/>
                  </a:lnTo>
                  <a:lnTo>
                    <a:pt x="15517" y="17690"/>
                  </a:lnTo>
                  <a:lnTo>
                    <a:pt x="18248" y="18597"/>
                  </a:lnTo>
                  <a:lnTo>
                    <a:pt x="20234" y="19598"/>
                  </a:lnTo>
                  <a:lnTo>
                    <a:pt x="21600" y="20483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Shape 537"/>
            <p:cNvSpPr/>
            <p:nvPr/>
          </p:nvSpPr>
          <p:spPr>
            <a:xfrm>
              <a:off x="2869583" y="4124489"/>
              <a:ext cx="66752" cy="21306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697"/>
                  </a:lnTo>
                  <a:lnTo>
                    <a:pt x="8814" y="19872"/>
                  </a:lnTo>
                  <a:lnTo>
                    <a:pt x="12786" y="18576"/>
                  </a:lnTo>
                  <a:lnTo>
                    <a:pt x="15517" y="17319"/>
                  </a:lnTo>
                  <a:lnTo>
                    <a:pt x="18248" y="15788"/>
                  </a:lnTo>
                  <a:lnTo>
                    <a:pt x="20234" y="14335"/>
                  </a:lnTo>
                  <a:lnTo>
                    <a:pt x="21600" y="12607"/>
                  </a:lnTo>
                  <a:lnTo>
                    <a:pt x="21600" y="8993"/>
                  </a:lnTo>
                  <a:lnTo>
                    <a:pt x="20234" y="7501"/>
                  </a:lnTo>
                  <a:lnTo>
                    <a:pt x="18248" y="5812"/>
                  </a:lnTo>
                  <a:lnTo>
                    <a:pt x="15517" y="4281"/>
                  </a:lnTo>
                  <a:lnTo>
                    <a:pt x="12786" y="3024"/>
                  </a:lnTo>
                  <a:lnTo>
                    <a:pt x="8814" y="1964"/>
                  </a:lnTo>
                  <a:lnTo>
                    <a:pt x="4717" y="903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Shape 538"/>
            <p:cNvSpPr/>
            <p:nvPr/>
          </p:nvSpPr>
          <p:spPr>
            <a:xfrm>
              <a:off x="2769741" y="5830401"/>
              <a:ext cx="97738" cy="235446"/>
            </a:xfrm>
            <a:custGeom>
              <a:pathLst>
                <a:path extrusionOk="0" h="21600" w="21600">
                  <a:moveTo>
                    <a:pt x="11012" y="6207"/>
                  </a:moveTo>
                  <a:lnTo>
                    <a:pt x="12875" y="6384"/>
                  </a:lnTo>
                  <a:lnTo>
                    <a:pt x="15162" y="6562"/>
                  </a:lnTo>
                  <a:lnTo>
                    <a:pt x="16518" y="6952"/>
                  </a:lnTo>
                  <a:lnTo>
                    <a:pt x="18381" y="7555"/>
                  </a:lnTo>
                  <a:lnTo>
                    <a:pt x="19736" y="8122"/>
                  </a:lnTo>
                  <a:lnTo>
                    <a:pt x="20753" y="8867"/>
                  </a:lnTo>
                  <a:lnTo>
                    <a:pt x="21600" y="9683"/>
                  </a:lnTo>
                  <a:lnTo>
                    <a:pt x="21600" y="10640"/>
                  </a:lnTo>
                  <a:lnTo>
                    <a:pt x="21600" y="1170"/>
                  </a:lnTo>
                  <a:lnTo>
                    <a:pt x="19313" y="603"/>
                  </a:lnTo>
                  <a:lnTo>
                    <a:pt x="16518" y="390"/>
                  </a:lnTo>
                  <a:lnTo>
                    <a:pt x="13807" y="213"/>
                  </a:lnTo>
                  <a:lnTo>
                    <a:pt x="11012" y="0"/>
                  </a:lnTo>
                  <a:lnTo>
                    <a:pt x="7878" y="213"/>
                  </a:lnTo>
                  <a:lnTo>
                    <a:pt x="5082" y="390"/>
                  </a:lnTo>
                  <a:lnTo>
                    <a:pt x="2287" y="603"/>
                  </a:lnTo>
                  <a:lnTo>
                    <a:pt x="0" y="1170"/>
                  </a:lnTo>
                  <a:lnTo>
                    <a:pt x="0" y="20465"/>
                  </a:lnTo>
                  <a:lnTo>
                    <a:pt x="2287" y="21033"/>
                  </a:lnTo>
                  <a:lnTo>
                    <a:pt x="5082" y="21210"/>
                  </a:lnTo>
                  <a:lnTo>
                    <a:pt x="7878" y="21600"/>
                  </a:lnTo>
                  <a:lnTo>
                    <a:pt x="13807" y="21600"/>
                  </a:lnTo>
                  <a:lnTo>
                    <a:pt x="16518" y="21210"/>
                  </a:lnTo>
                  <a:lnTo>
                    <a:pt x="19313" y="21033"/>
                  </a:lnTo>
                  <a:lnTo>
                    <a:pt x="21600" y="20465"/>
                  </a:lnTo>
                  <a:lnTo>
                    <a:pt x="21600" y="11953"/>
                  </a:lnTo>
                  <a:lnTo>
                    <a:pt x="20753" y="12733"/>
                  </a:lnTo>
                  <a:lnTo>
                    <a:pt x="19736" y="13513"/>
                  </a:lnTo>
                  <a:lnTo>
                    <a:pt x="18381" y="14116"/>
                  </a:lnTo>
                  <a:lnTo>
                    <a:pt x="16518" y="14684"/>
                  </a:lnTo>
                  <a:lnTo>
                    <a:pt x="15162" y="15074"/>
                  </a:lnTo>
                  <a:lnTo>
                    <a:pt x="12875" y="15251"/>
                  </a:lnTo>
                  <a:lnTo>
                    <a:pt x="11012" y="15429"/>
                  </a:lnTo>
                  <a:lnTo>
                    <a:pt x="6438" y="15074"/>
                  </a:lnTo>
                  <a:lnTo>
                    <a:pt x="4574" y="14684"/>
                  </a:lnTo>
                  <a:lnTo>
                    <a:pt x="3219" y="14116"/>
                  </a:lnTo>
                  <a:lnTo>
                    <a:pt x="1864" y="13300"/>
                  </a:lnTo>
                  <a:lnTo>
                    <a:pt x="932" y="12556"/>
                  </a:lnTo>
                  <a:lnTo>
                    <a:pt x="0" y="11775"/>
                  </a:lnTo>
                  <a:lnTo>
                    <a:pt x="0" y="9825"/>
                  </a:lnTo>
                  <a:lnTo>
                    <a:pt x="932" y="9080"/>
                  </a:lnTo>
                  <a:lnTo>
                    <a:pt x="1864" y="8300"/>
                  </a:lnTo>
                  <a:lnTo>
                    <a:pt x="3219" y="7555"/>
                  </a:lnTo>
                  <a:lnTo>
                    <a:pt x="4574" y="6952"/>
                  </a:lnTo>
                  <a:lnTo>
                    <a:pt x="6438" y="6562"/>
                  </a:lnTo>
                  <a:lnTo>
                    <a:pt x="11012" y="620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Shape 539"/>
            <p:cNvSpPr/>
            <p:nvPr/>
          </p:nvSpPr>
          <p:spPr>
            <a:xfrm>
              <a:off x="2769741" y="4114160"/>
              <a:ext cx="97738" cy="116671"/>
            </a:xfrm>
            <a:custGeom>
              <a:pathLst>
                <a:path extrusionOk="0" h="21600" w="21600">
                  <a:moveTo>
                    <a:pt x="11012" y="0"/>
                  </a:moveTo>
                  <a:lnTo>
                    <a:pt x="7878" y="0"/>
                  </a:lnTo>
                  <a:lnTo>
                    <a:pt x="5082" y="426"/>
                  </a:lnTo>
                  <a:lnTo>
                    <a:pt x="2287" y="1208"/>
                  </a:lnTo>
                  <a:lnTo>
                    <a:pt x="0" y="1918"/>
                  </a:lnTo>
                  <a:lnTo>
                    <a:pt x="0" y="19682"/>
                  </a:lnTo>
                  <a:lnTo>
                    <a:pt x="932" y="17763"/>
                  </a:lnTo>
                  <a:lnTo>
                    <a:pt x="1864" y="16271"/>
                  </a:lnTo>
                  <a:lnTo>
                    <a:pt x="3219" y="15063"/>
                  </a:lnTo>
                  <a:lnTo>
                    <a:pt x="4574" y="13926"/>
                  </a:lnTo>
                  <a:lnTo>
                    <a:pt x="6438" y="13145"/>
                  </a:lnTo>
                  <a:lnTo>
                    <a:pt x="8725" y="12434"/>
                  </a:lnTo>
                  <a:lnTo>
                    <a:pt x="12875" y="12434"/>
                  </a:lnTo>
                  <a:lnTo>
                    <a:pt x="15162" y="13145"/>
                  </a:lnTo>
                  <a:lnTo>
                    <a:pt x="17026" y="13926"/>
                  </a:lnTo>
                  <a:lnTo>
                    <a:pt x="18381" y="15063"/>
                  </a:lnTo>
                  <a:lnTo>
                    <a:pt x="19736" y="16271"/>
                  </a:lnTo>
                  <a:lnTo>
                    <a:pt x="21176" y="17763"/>
                  </a:lnTo>
                  <a:lnTo>
                    <a:pt x="21600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9313" y="1208"/>
                  </a:lnTo>
                  <a:lnTo>
                    <a:pt x="16518" y="426"/>
                  </a:lnTo>
                  <a:lnTo>
                    <a:pt x="13807" y="0"/>
                  </a:lnTo>
                  <a:lnTo>
                    <a:pt x="11012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Shape 540"/>
            <p:cNvSpPr/>
            <p:nvPr/>
          </p:nvSpPr>
          <p:spPr>
            <a:xfrm>
              <a:off x="2769741" y="4231216"/>
              <a:ext cx="97738" cy="116674"/>
            </a:xfrm>
            <a:custGeom>
              <a:pathLst>
                <a:path extrusionOk="0" h="21600" w="21600">
                  <a:moveTo>
                    <a:pt x="11012" y="9277"/>
                  </a:moveTo>
                  <a:lnTo>
                    <a:pt x="8725" y="8852"/>
                  </a:lnTo>
                  <a:lnTo>
                    <a:pt x="6438" y="8569"/>
                  </a:lnTo>
                  <a:lnTo>
                    <a:pt x="4574" y="7365"/>
                  </a:lnTo>
                  <a:lnTo>
                    <a:pt x="3219" y="6586"/>
                  </a:lnTo>
                  <a:lnTo>
                    <a:pt x="1864" y="5028"/>
                  </a:lnTo>
                  <a:lnTo>
                    <a:pt x="932" y="3541"/>
                  </a:lnTo>
                  <a:lnTo>
                    <a:pt x="0" y="1629"/>
                  </a:lnTo>
                  <a:lnTo>
                    <a:pt x="0" y="0"/>
                  </a:lnTo>
                  <a:lnTo>
                    <a:pt x="0" y="19334"/>
                  </a:lnTo>
                  <a:lnTo>
                    <a:pt x="2287" y="20042"/>
                  </a:lnTo>
                  <a:lnTo>
                    <a:pt x="5082" y="20821"/>
                  </a:lnTo>
                  <a:lnTo>
                    <a:pt x="7878" y="21246"/>
                  </a:lnTo>
                  <a:lnTo>
                    <a:pt x="11012" y="21600"/>
                  </a:lnTo>
                  <a:lnTo>
                    <a:pt x="13807" y="21246"/>
                  </a:lnTo>
                  <a:lnTo>
                    <a:pt x="16518" y="20821"/>
                  </a:lnTo>
                  <a:lnTo>
                    <a:pt x="19313" y="20042"/>
                  </a:lnTo>
                  <a:lnTo>
                    <a:pt x="21600" y="19334"/>
                  </a:lnTo>
                  <a:lnTo>
                    <a:pt x="21600" y="1629"/>
                  </a:lnTo>
                  <a:lnTo>
                    <a:pt x="21176" y="3541"/>
                  </a:lnTo>
                  <a:lnTo>
                    <a:pt x="19736" y="5028"/>
                  </a:lnTo>
                  <a:lnTo>
                    <a:pt x="18381" y="6586"/>
                  </a:lnTo>
                  <a:lnTo>
                    <a:pt x="17026" y="7365"/>
                  </a:lnTo>
                  <a:lnTo>
                    <a:pt x="15162" y="8569"/>
                  </a:lnTo>
                  <a:lnTo>
                    <a:pt x="12875" y="8852"/>
                  </a:lnTo>
                  <a:lnTo>
                    <a:pt x="11012" y="9277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Shape 541"/>
            <p:cNvSpPr/>
            <p:nvPr/>
          </p:nvSpPr>
          <p:spPr>
            <a:xfrm>
              <a:off x="2702607" y="4231216"/>
              <a:ext cx="66752" cy="2462943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15989"/>
                  </a:lnTo>
                  <a:lnTo>
                    <a:pt x="16883" y="15931"/>
                  </a:lnTo>
                  <a:lnTo>
                    <a:pt x="12786" y="15838"/>
                  </a:lnTo>
                  <a:lnTo>
                    <a:pt x="8814" y="15725"/>
                  </a:lnTo>
                  <a:lnTo>
                    <a:pt x="6083" y="15616"/>
                  </a:lnTo>
                  <a:lnTo>
                    <a:pt x="3476" y="15486"/>
                  </a:lnTo>
                  <a:lnTo>
                    <a:pt x="1366" y="15356"/>
                  </a:lnTo>
                  <a:lnTo>
                    <a:pt x="0" y="15205"/>
                  </a:lnTo>
                  <a:lnTo>
                    <a:pt x="0" y="14908"/>
                  </a:lnTo>
                  <a:lnTo>
                    <a:pt x="1366" y="14760"/>
                  </a:lnTo>
                  <a:lnTo>
                    <a:pt x="3476" y="14630"/>
                  </a:lnTo>
                  <a:lnTo>
                    <a:pt x="6083" y="14500"/>
                  </a:lnTo>
                  <a:lnTo>
                    <a:pt x="8814" y="14387"/>
                  </a:lnTo>
                  <a:lnTo>
                    <a:pt x="12786" y="14278"/>
                  </a:lnTo>
                  <a:lnTo>
                    <a:pt x="16883" y="14186"/>
                  </a:lnTo>
                  <a:lnTo>
                    <a:pt x="21600" y="14127"/>
                  </a:lnTo>
                  <a:lnTo>
                    <a:pt x="21600" y="934"/>
                  </a:lnTo>
                  <a:lnTo>
                    <a:pt x="16883" y="855"/>
                  </a:lnTo>
                  <a:lnTo>
                    <a:pt x="12786" y="784"/>
                  </a:lnTo>
                  <a:lnTo>
                    <a:pt x="8814" y="671"/>
                  </a:lnTo>
                  <a:lnTo>
                    <a:pt x="6083" y="561"/>
                  </a:lnTo>
                  <a:lnTo>
                    <a:pt x="3476" y="428"/>
                  </a:lnTo>
                  <a:lnTo>
                    <a:pt x="1366" y="301"/>
                  </a:lnTo>
                  <a:lnTo>
                    <a:pt x="0" y="151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Shape 542"/>
            <p:cNvSpPr/>
            <p:nvPr/>
          </p:nvSpPr>
          <p:spPr>
            <a:xfrm>
              <a:off x="2702607" y="4124489"/>
              <a:ext cx="66752" cy="213068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903"/>
                  </a:lnTo>
                  <a:lnTo>
                    <a:pt x="12786" y="1964"/>
                  </a:lnTo>
                  <a:lnTo>
                    <a:pt x="8814" y="3024"/>
                  </a:lnTo>
                  <a:lnTo>
                    <a:pt x="6083" y="4281"/>
                  </a:lnTo>
                  <a:lnTo>
                    <a:pt x="3476" y="5812"/>
                  </a:lnTo>
                  <a:lnTo>
                    <a:pt x="1366" y="7501"/>
                  </a:lnTo>
                  <a:lnTo>
                    <a:pt x="0" y="8993"/>
                  </a:lnTo>
                  <a:lnTo>
                    <a:pt x="0" y="12607"/>
                  </a:lnTo>
                  <a:lnTo>
                    <a:pt x="1366" y="14335"/>
                  </a:lnTo>
                  <a:lnTo>
                    <a:pt x="3476" y="15788"/>
                  </a:lnTo>
                  <a:lnTo>
                    <a:pt x="6083" y="17319"/>
                  </a:lnTo>
                  <a:lnTo>
                    <a:pt x="8814" y="18576"/>
                  </a:lnTo>
                  <a:lnTo>
                    <a:pt x="12786" y="19872"/>
                  </a:lnTo>
                  <a:lnTo>
                    <a:pt x="16883" y="20697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Shape 543"/>
            <p:cNvSpPr/>
            <p:nvPr/>
          </p:nvSpPr>
          <p:spPr>
            <a:xfrm>
              <a:off x="2702607" y="5844173"/>
              <a:ext cx="66752" cy="211344"/>
            </a:xfrm>
            <a:custGeom>
              <a:pathLst>
                <a:path extrusionOk="0" h="21600" w="21600">
                  <a:moveTo>
                    <a:pt x="0" y="10800"/>
                  </a:moveTo>
                  <a:lnTo>
                    <a:pt x="0" y="12507"/>
                  </a:lnTo>
                  <a:lnTo>
                    <a:pt x="1366" y="14254"/>
                  </a:lnTo>
                  <a:lnTo>
                    <a:pt x="3476" y="15763"/>
                  </a:lnTo>
                  <a:lnTo>
                    <a:pt x="6083" y="17272"/>
                  </a:lnTo>
                  <a:lnTo>
                    <a:pt x="8814" y="18543"/>
                  </a:lnTo>
                  <a:lnTo>
                    <a:pt x="12786" y="19853"/>
                  </a:lnTo>
                  <a:lnTo>
                    <a:pt x="16883" y="20925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83" y="675"/>
                  </a:lnTo>
                  <a:lnTo>
                    <a:pt x="12786" y="1747"/>
                  </a:lnTo>
                  <a:lnTo>
                    <a:pt x="8814" y="3018"/>
                  </a:lnTo>
                  <a:lnTo>
                    <a:pt x="6083" y="4328"/>
                  </a:lnTo>
                  <a:lnTo>
                    <a:pt x="3476" y="5837"/>
                  </a:lnTo>
                  <a:lnTo>
                    <a:pt x="1366" y="7346"/>
                  </a:lnTo>
                  <a:lnTo>
                    <a:pt x="0" y="9053"/>
                  </a:lnTo>
                  <a:lnTo>
                    <a:pt x="0" y="1080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Shape 544"/>
            <p:cNvSpPr/>
            <p:nvPr/>
          </p:nvSpPr>
          <p:spPr>
            <a:xfrm>
              <a:off x="3546096" y="5780482"/>
              <a:ext cx="66753" cy="910234"/>
            </a:xfrm>
            <a:prstGeom prst="rect">
              <a:avLst/>
            </a:pr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Shape 545"/>
            <p:cNvSpPr/>
            <p:nvPr/>
          </p:nvSpPr>
          <p:spPr>
            <a:xfrm>
              <a:off x="3714794" y="1711076"/>
              <a:ext cx="235446" cy="23372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491" y="21385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741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89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741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88"/>
                  </a:lnTo>
                  <a:lnTo>
                    <a:pt x="8491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4850" y="788"/>
                  </a:lnTo>
                  <a:lnTo>
                    <a:pt x="16804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209" y="8561"/>
                  </a:lnTo>
                  <a:lnTo>
                    <a:pt x="21600" y="10890"/>
                  </a:lnTo>
                  <a:lnTo>
                    <a:pt x="21209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804" y="19845"/>
                  </a:lnTo>
                  <a:lnTo>
                    <a:pt x="14850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8882" y="6627"/>
                  </a:lnTo>
                  <a:lnTo>
                    <a:pt x="8136" y="6985"/>
                  </a:lnTo>
                  <a:lnTo>
                    <a:pt x="6963" y="8167"/>
                  </a:lnTo>
                  <a:lnTo>
                    <a:pt x="6572" y="8919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63" y="13397"/>
                  </a:lnTo>
                  <a:lnTo>
                    <a:pt x="7532" y="14006"/>
                  </a:lnTo>
                  <a:lnTo>
                    <a:pt x="8136" y="14579"/>
                  </a:lnTo>
                  <a:lnTo>
                    <a:pt x="8882" y="15188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104" y="14006"/>
                  </a:lnTo>
                  <a:lnTo>
                    <a:pt x="14495" y="13397"/>
                  </a:lnTo>
                  <a:lnTo>
                    <a:pt x="15063" y="12645"/>
                  </a:lnTo>
                  <a:lnTo>
                    <a:pt x="15241" y="11678"/>
                  </a:lnTo>
                  <a:lnTo>
                    <a:pt x="15454" y="10890"/>
                  </a:lnTo>
                  <a:lnTo>
                    <a:pt x="15241" y="9922"/>
                  </a:lnTo>
                  <a:lnTo>
                    <a:pt x="15063" y="8919"/>
                  </a:lnTo>
                  <a:lnTo>
                    <a:pt x="14495" y="8167"/>
                  </a:lnTo>
                  <a:lnTo>
                    <a:pt x="14104" y="7594"/>
                  </a:lnTo>
                  <a:lnTo>
                    <a:pt x="13322" y="6985"/>
                  </a:lnTo>
                  <a:lnTo>
                    <a:pt x="12541" y="6627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Shape 546"/>
            <p:cNvSpPr/>
            <p:nvPr/>
          </p:nvSpPr>
          <p:spPr>
            <a:xfrm>
              <a:off x="4220887" y="1254904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37" y="20854"/>
                  </a:lnTo>
                  <a:lnTo>
                    <a:pt x="4832" y="19682"/>
                  </a:lnTo>
                  <a:lnTo>
                    <a:pt x="3091" y="18545"/>
                  </a:lnTo>
                  <a:lnTo>
                    <a:pt x="1741" y="16768"/>
                  </a:lnTo>
                  <a:lnTo>
                    <a:pt x="782" y="15063"/>
                  </a:lnTo>
                  <a:lnTo>
                    <a:pt x="178" y="12932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572"/>
                  </a:lnTo>
                  <a:lnTo>
                    <a:pt x="1741" y="4796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896" y="213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796"/>
                  </a:lnTo>
                  <a:lnTo>
                    <a:pt x="20605" y="6572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2932"/>
                  </a:lnTo>
                  <a:lnTo>
                    <a:pt x="20605" y="15063"/>
                  </a:lnTo>
                  <a:lnTo>
                    <a:pt x="19646" y="16768"/>
                  </a:lnTo>
                  <a:lnTo>
                    <a:pt x="18296" y="18545"/>
                  </a:lnTo>
                  <a:lnTo>
                    <a:pt x="16768" y="19682"/>
                  </a:lnTo>
                  <a:lnTo>
                    <a:pt x="14850" y="20854"/>
                  </a:lnTo>
                  <a:lnTo>
                    <a:pt x="12896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05" y="6359"/>
                  </a:lnTo>
                  <a:lnTo>
                    <a:pt x="9059" y="6572"/>
                  </a:lnTo>
                  <a:lnTo>
                    <a:pt x="8100" y="6928"/>
                  </a:lnTo>
                  <a:lnTo>
                    <a:pt x="7496" y="7532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541"/>
                  </a:lnTo>
                  <a:lnTo>
                    <a:pt x="6928" y="13322"/>
                  </a:lnTo>
                  <a:lnTo>
                    <a:pt x="7496" y="14104"/>
                  </a:lnTo>
                  <a:lnTo>
                    <a:pt x="8100" y="14672"/>
                  </a:lnTo>
                  <a:lnTo>
                    <a:pt x="9059" y="15063"/>
                  </a:lnTo>
                  <a:lnTo>
                    <a:pt x="9805" y="15454"/>
                  </a:lnTo>
                  <a:lnTo>
                    <a:pt x="11759" y="15454"/>
                  </a:lnTo>
                  <a:lnTo>
                    <a:pt x="12541" y="15063"/>
                  </a:lnTo>
                  <a:lnTo>
                    <a:pt x="13287" y="14672"/>
                  </a:lnTo>
                  <a:lnTo>
                    <a:pt x="14068" y="14104"/>
                  </a:lnTo>
                  <a:lnTo>
                    <a:pt x="14637" y="13322"/>
                  </a:lnTo>
                  <a:lnTo>
                    <a:pt x="15028" y="12541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287" y="6928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Shape 547"/>
            <p:cNvSpPr/>
            <p:nvPr/>
          </p:nvSpPr>
          <p:spPr>
            <a:xfrm>
              <a:off x="3546096" y="4176130"/>
              <a:ext cx="235446" cy="235446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20"/>
                  </a:lnTo>
                  <a:lnTo>
                    <a:pt x="4832" y="19862"/>
                  </a:lnTo>
                  <a:lnTo>
                    <a:pt x="3091" y="18514"/>
                  </a:lnTo>
                  <a:lnTo>
                    <a:pt x="1954" y="16776"/>
                  </a:lnTo>
                  <a:lnTo>
                    <a:pt x="782" y="15038"/>
                  </a:lnTo>
                  <a:lnTo>
                    <a:pt x="178" y="12910"/>
                  </a:lnTo>
                  <a:lnTo>
                    <a:pt x="0" y="10818"/>
                  </a:lnTo>
                  <a:lnTo>
                    <a:pt x="178" y="8690"/>
                  </a:lnTo>
                  <a:lnTo>
                    <a:pt x="782" y="6774"/>
                  </a:lnTo>
                  <a:lnTo>
                    <a:pt x="1954" y="4859"/>
                  </a:lnTo>
                  <a:lnTo>
                    <a:pt x="3091" y="3299"/>
                  </a:lnTo>
                  <a:lnTo>
                    <a:pt x="4832" y="1951"/>
                  </a:lnTo>
                  <a:lnTo>
                    <a:pt x="6537" y="993"/>
                  </a:lnTo>
                  <a:lnTo>
                    <a:pt x="8668" y="426"/>
                  </a:lnTo>
                  <a:lnTo>
                    <a:pt x="10800" y="0"/>
                  </a:lnTo>
                  <a:lnTo>
                    <a:pt x="12896" y="426"/>
                  </a:lnTo>
                  <a:lnTo>
                    <a:pt x="15028" y="993"/>
                  </a:lnTo>
                  <a:lnTo>
                    <a:pt x="16768" y="1951"/>
                  </a:lnTo>
                  <a:lnTo>
                    <a:pt x="18296" y="3299"/>
                  </a:lnTo>
                  <a:lnTo>
                    <a:pt x="19682" y="4859"/>
                  </a:lnTo>
                  <a:lnTo>
                    <a:pt x="20641" y="6774"/>
                  </a:lnTo>
                  <a:lnTo>
                    <a:pt x="21422" y="8690"/>
                  </a:lnTo>
                  <a:lnTo>
                    <a:pt x="21600" y="10818"/>
                  </a:lnTo>
                  <a:lnTo>
                    <a:pt x="21422" y="12910"/>
                  </a:lnTo>
                  <a:lnTo>
                    <a:pt x="20641" y="15038"/>
                  </a:lnTo>
                  <a:lnTo>
                    <a:pt x="19682" y="16776"/>
                  </a:lnTo>
                  <a:lnTo>
                    <a:pt x="18296" y="18514"/>
                  </a:lnTo>
                  <a:lnTo>
                    <a:pt x="16768" y="19862"/>
                  </a:lnTo>
                  <a:lnTo>
                    <a:pt x="15028" y="20820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84"/>
                  </a:lnTo>
                  <a:lnTo>
                    <a:pt x="9059" y="6562"/>
                  </a:lnTo>
                  <a:lnTo>
                    <a:pt x="8313" y="6952"/>
                  </a:lnTo>
                  <a:lnTo>
                    <a:pt x="7496" y="7519"/>
                  </a:lnTo>
                  <a:lnTo>
                    <a:pt x="6928" y="8300"/>
                  </a:lnTo>
                  <a:lnTo>
                    <a:pt x="6537" y="9080"/>
                  </a:lnTo>
                  <a:lnTo>
                    <a:pt x="6359" y="9860"/>
                  </a:lnTo>
                  <a:lnTo>
                    <a:pt x="6182" y="10818"/>
                  </a:lnTo>
                  <a:lnTo>
                    <a:pt x="6537" y="12733"/>
                  </a:lnTo>
                  <a:lnTo>
                    <a:pt x="6928" y="13513"/>
                  </a:lnTo>
                  <a:lnTo>
                    <a:pt x="7496" y="14081"/>
                  </a:lnTo>
                  <a:lnTo>
                    <a:pt x="8313" y="14684"/>
                  </a:lnTo>
                  <a:lnTo>
                    <a:pt x="9059" y="15038"/>
                  </a:lnTo>
                  <a:lnTo>
                    <a:pt x="9841" y="15429"/>
                  </a:lnTo>
                  <a:lnTo>
                    <a:pt x="11759" y="15429"/>
                  </a:lnTo>
                  <a:lnTo>
                    <a:pt x="12541" y="15038"/>
                  </a:lnTo>
                  <a:lnTo>
                    <a:pt x="13322" y="14684"/>
                  </a:lnTo>
                  <a:lnTo>
                    <a:pt x="14068" y="14081"/>
                  </a:lnTo>
                  <a:lnTo>
                    <a:pt x="14672" y="13513"/>
                  </a:lnTo>
                  <a:lnTo>
                    <a:pt x="15028" y="12733"/>
                  </a:lnTo>
                  <a:lnTo>
                    <a:pt x="15241" y="11775"/>
                  </a:lnTo>
                  <a:lnTo>
                    <a:pt x="15418" y="10818"/>
                  </a:lnTo>
                  <a:lnTo>
                    <a:pt x="15241" y="9860"/>
                  </a:lnTo>
                  <a:lnTo>
                    <a:pt x="15028" y="9080"/>
                  </a:lnTo>
                  <a:lnTo>
                    <a:pt x="14672" y="8300"/>
                  </a:lnTo>
                  <a:lnTo>
                    <a:pt x="14068" y="7519"/>
                  </a:lnTo>
                  <a:lnTo>
                    <a:pt x="13322" y="6952"/>
                  </a:lnTo>
                  <a:lnTo>
                    <a:pt x="12541" y="6562"/>
                  </a:lnTo>
                  <a:lnTo>
                    <a:pt x="11759" y="6384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Shape 548"/>
            <p:cNvSpPr/>
            <p:nvPr/>
          </p:nvSpPr>
          <p:spPr>
            <a:xfrm>
              <a:off x="3881769" y="5067819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387"/>
                  </a:lnTo>
                  <a:lnTo>
                    <a:pt x="6750" y="20820"/>
                  </a:lnTo>
                  <a:lnTo>
                    <a:pt x="4832" y="19827"/>
                  </a:lnTo>
                  <a:lnTo>
                    <a:pt x="3304" y="18479"/>
                  </a:lnTo>
                  <a:lnTo>
                    <a:pt x="1918" y="16776"/>
                  </a:lnTo>
                  <a:lnTo>
                    <a:pt x="959" y="15038"/>
                  </a:lnTo>
                  <a:lnTo>
                    <a:pt x="391" y="12910"/>
                  </a:lnTo>
                  <a:lnTo>
                    <a:pt x="0" y="10782"/>
                  </a:lnTo>
                  <a:lnTo>
                    <a:pt x="391" y="8654"/>
                  </a:lnTo>
                  <a:lnTo>
                    <a:pt x="959" y="6739"/>
                  </a:lnTo>
                  <a:lnTo>
                    <a:pt x="1918" y="4824"/>
                  </a:lnTo>
                  <a:lnTo>
                    <a:pt x="3304" y="3263"/>
                  </a:lnTo>
                  <a:lnTo>
                    <a:pt x="4832" y="1951"/>
                  </a:lnTo>
                  <a:lnTo>
                    <a:pt x="6750" y="958"/>
                  </a:lnTo>
                  <a:lnTo>
                    <a:pt x="8704" y="177"/>
                  </a:lnTo>
                  <a:lnTo>
                    <a:pt x="10800" y="0"/>
                  </a:lnTo>
                  <a:lnTo>
                    <a:pt x="13109" y="390"/>
                  </a:lnTo>
                  <a:lnTo>
                    <a:pt x="15063" y="958"/>
                  </a:lnTo>
                  <a:lnTo>
                    <a:pt x="16768" y="1951"/>
                  </a:lnTo>
                  <a:lnTo>
                    <a:pt x="18509" y="3263"/>
                  </a:lnTo>
                  <a:lnTo>
                    <a:pt x="19895" y="4824"/>
                  </a:lnTo>
                  <a:lnTo>
                    <a:pt x="20854" y="6739"/>
                  </a:lnTo>
                  <a:lnTo>
                    <a:pt x="21422" y="8654"/>
                  </a:lnTo>
                  <a:lnTo>
                    <a:pt x="21600" y="10782"/>
                  </a:lnTo>
                  <a:lnTo>
                    <a:pt x="21422" y="12910"/>
                  </a:lnTo>
                  <a:lnTo>
                    <a:pt x="20854" y="15038"/>
                  </a:lnTo>
                  <a:lnTo>
                    <a:pt x="19895" y="16776"/>
                  </a:lnTo>
                  <a:lnTo>
                    <a:pt x="18509" y="18479"/>
                  </a:lnTo>
                  <a:lnTo>
                    <a:pt x="16768" y="19827"/>
                  </a:lnTo>
                  <a:lnTo>
                    <a:pt x="15063" y="20820"/>
                  </a:lnTo>
                  <a:lnTo>
                    <a:pt x="13109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10054" y="6384"/>
                  </a:lnTo>
                  <a:lnTo>
                    <a:pt x="9095" y="6526"/>
                  </a:lnTo>
                  <a:lnTo>
                    <a:pt x="8278" y="6952"/>
                  </a:lnTo>
                  <a:lnTo>
                    <a:pt x="7532" y="7519"/>
                  </a:lnTo>
                  <a:lnTo>
                    <a:pt x="6963" y="8300"/>
                  </a:lnTo>
                  <a:lnTo>
                    <a:pt x="6572" y="9044"/>
                  </a:lnTo>
                  <a:lnTo>
                    <a:pt x="6359" y="10002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72" y="12520"/>
                  </a:lnTo>
                  <a:lnTo>
                    <a:pt x="6963" y="13300"/>
                  </a:lnTo>
                  <a:lnTo>
                    <a:pt x="7532" y="14045"/>
                  </a:lnTo>
                  <a:lnTo>
                    <a:pt x="8278" y="14648"/>
                  </a:lnTo>
                  <a:lnTo>
                    <a:pt x="9095" y="15038"/>
                  </a:lnTo>
                  <a:lnTo>
                    <a:pt x="10054" y="15393"/>
                  </a:lnTo>
                  <a:lnTo>
                    <a:pt x="11759" y="15393"/>
                  </a:lnTo>
                  <a:lnTo>
                    <a:pt x="12718" y="15038"/>
                  </a:lnTo>
                  <a:lnTo>
                    <a:pt x="13500" y="14648"/>
                  </a:lnTo>
                  <a:lnTo>
                    <a:pt x="14672" y="13478"/>
                  </a:lnTo>
                  <a:lnTo>
                    <a:pt x="15063" y="12733"/>
                  </a:lnTo>
                  <a:lnTo>
                    <a:pt x="15454" y="11775"/>
                  </a:lnTo>
                  <a:lnTo>
                    <a:pt x="15454" y="9825"/>
                  </a:lnTo>
                  <a:lnTo>
                    <a:pt x="15063" y="9044"/>
                  </a:lnTo>
                  <a:lnTo>
                    <a:pt x="14672" y="8300"/>
                  </a:lnTo>
                  <a:lnTo>
                    <a:pt x="14104" y="7519"/>
                  </a:lnTo>
                  <a:lnTo>
                    <a:pt x="13500" y="6952"/>
                  </a:lnTo>
                  <a:lnTo>
                    <a:pt x="12718" y="6526"/>
                  </a:lnTo>
                  <a:lnTo>
                    <a:pt x="11759" y="6384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Shape 549"/>
            <p:cNvSpPr/>
            <p:nvPr/>
          </p:nvSpPr>
          <p:spPr>
            <a:xfrm>
              <a:off x="4220887" y="2397917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37" y="20854"/>
                  </a:lnTo>
                  <a:lnTo>
                    <a:pt x="4832" y="19895"/>
                  </a:lnTo>
                  <a:lnTo>
                    <a:pt x="3091" y="18509"/>
                  </a:lnTo>
                  <a:lnTo>
                    <a:pt x="1741" y="16804"/>
                  </a:lnTo>
                  <a:lnTo>
                    <a:pt x="782" y="15028"/>
                  </a:lnTo>
                  <a:lnTo>
                    <a:pt x="178" y="13109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750"/>
                  </a:lnTo>
                  <a:lnTo>
                    <a:pt x="1741" y="4832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391"/>
                  </a:lnTo>
                  <a:lnTo>
                    <a:pt x="10800" y="0"/>
                  </a:lnTo>
                  <a:lnTo>
                    <a:pt x="12896" y="391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832"/>
                  </a:lnTo>
                  <a:lnTo>
                    <a:pt x="20605" y="6750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3109"/>
                  </a:lnTo>
                  <a:lnTo>
                    <a:pt x="20605" y="15028"/>
                  </a:lnTo>
                  <a:lnTo>
                    <a:pt x="19646" y="16804"/>
                  </a:lnTo>
                  <a:lnTo>
                    <a:pt x="18296" y="18509"/>
                  </a:lnTo>
                  <a:lnTo>
                    <a:pt x="16768" y="19895"/>
                  </a:lnTo>
                  <a:lnTo>
                    <a:pt x="14850" y="20854"/>
                  </a:lnTo>
                  <a:lnTo>
                    <a:pt x="12896" y="21422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05" y="6359"/>
                  </a:lnTo>
                  <a:lnTo>
                    <a:pt x="9059" y="6572"/>
                  </a:lnTo>
                  <a:lnTo>
                    <a:pt x="8100" y="7141"/>
                  </a:lnTo>
                  <a:lnTo>
                    <a:pt x="7496" y="7532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718"/>
                  </a:lnTo>
                  <a:lnTo>
                    <a:pt x="6928" y="13500"/>
                  </a:lnTo>
                  <a:lnTo>
                    <a:pt x="8100" y="14672"/>
                  </a:lnTo>
                  <a:lnTo>
                    <a:pt x="9059" y="15028"/>
                  </a:lnTo>
                  <a:lnTo>
                    <a:pt x="9805" y="15454"/>
                  </a:lnTo>
                  <a:lnTo>
                    <a:pt x="11759" y="15454"/>
                  </a:lnTo>
                  <a:lnTo>
                    <a:pt x="12541" y="15028"/>
                  </a:lnTo>
                  <a:lnTo>
                    <a:pt x="13287" y="14672"/>
                  </a:lnTo>
                  <a:lnTo>
                    <a:pt x="14068" y="14068"/>
                  </a:lnTo>
                  <a:lnTo>
                    <a:pt x="14637" y="13500"/>
                  </a:lnTo>
                  <a:lnTo>
                    <a:pt x="15028" y="12718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287" y="7141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Shape 550"/>
            <p:cNvSpPr/>
            <p:nvPr/>
          </p:nvSpPr>
          <p:spPr>
            <a:xfrm>
              <a:off x="3208700" y="5673755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338" y="20498"/>
                  </a:lnTo>
                  <a:lnTo>
                    <a:pt x="10055" y="19239"/>
                  </a:lnTo>
                  <a:lnTo>
                    <a:pt x="14772" y="17311"/>
                  </a:lnTo>
                  <a:lnTo>
                    <a:pt x="18869" y="15148"/>
                  </a:lnTo>
                  <a:lnTo>
                    <a:pt x="20855" y="13023"/>
                  </a:lnTo>
                  <a:lnTo>
                    <a:pt x="21600" y="10662"/>
                  </a:lnTo>
                  <a:lnTo>
                    <a:pt x="20855" y="8341"/>
                  </a:lnTo>
                  <a:lnTo>
                    <a:pt x="18869" y="6177"/>
                  </a:lnTo>
                  <a:lnTo>
                    <a:pt x="14772" y="4052"/>
                  </a:lnTo>
                  <a:lnTo>
                    <a:pt x="10055" y="2361"/>
                  </a:lnTo>
                  <a:lnTo>
                    <a:pt x="5338" y="82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Shape 551"/>
            <p:cNvSpPr/>
            <p:nvPr/>
          </p:nvSpPr>
          <p:spPr>
            <a:xfrm>
              <a:off x="4558282" y="4735587"/>
              <a:ext cx="66752" cy="875806"/>
            </a:xfrm>
            <a:custGeom>
              <a:pathLst>
                <a:path extrusionOk="0" h="21600" w="21600">
                  <a:moveTo>
                    <a:pt x="21600" y="1894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745" y="21129"/>
                  </a:lnTo>
                  <a:lnTo>
                    <a:pt x="1986" y="20764"/>
                  </a:lnTo>
                  <a:lnTo>
                    <a:pt x="3352" y="20351"/>
                  </a:lnTo>
                  <a:lnTo>
                    <a:pt x="6083" y="19986"/>
                  </a:lnTo>
                  <a:lnTo>
                    <a:pt x="9434" y="19670"/>
                  </a:lnTo>
                  <a:lnTo>
                    <a:pt x="12786" y="19410"/>
                  </a:lnTo>
                  <a:lnTo>
                    <a:pt x="16883" y="19151"/>
                  </a:lnTo>
                  <a:lnTo>
                    <a:pt x="21600" y="1894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Shape 552"/>
            <p:cNvSpPr/>
            <p:nvPr/>
          </p:nvSpPr>
          <p:spPr>
            <a:xfrm>
              <a:off x="4558282" y="5121182"/>
              <a:ext cx="235446" cy="23544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72" y="20854"/>
                  </a:lnTo>
                  <a:lnTo>
                    <a:pt x="4832" y="19682"/>
                  </a:lnTo>
                  <a:lnTo>
                    <a:pt x="3268" y="18509"/>
                  </a:lnTo>
                  <a:lnTo>
                    <a:pt x="1918" y="16804"/>
                  </a:lnTo>
                  <a:lnTo>
                    <a:pt x="959" y="15028"/>
                  </a:lnTo>
                  <a:lnTo>
                    <a:pt x="213" y="12932"/>
                  </a:lnTo>
                  <a:lnTo>
                    <a:pt x="0" y="10800"/>
                  </a:lnTo>
                  <a:lnTo>
                    <a:pt x="213" y="8668"/>
                  </a:lnTo>
                  <a:lnTo>
                    <a:pt x="959" y="6572"/>
                  </a:lnTo>
                  <a:lnTo>
                    <a:pt x="1918" y="4832"/>
                  </a:lnTo>
                  <a:lnTo>
                    <a:pt x="3268" y="3268"/>
                  </a:lnTo>
                  <a:lnTo>
                    <a:pt x="4832" y="1918"/>
                  </a:lnTo>
                  <a:lnTo>
                    <a:pt x="6572" y="959"/>
                  </a:lnTo>
                  <a:lnTo>
                    <a:pt x="8668" y="178"/>
                  </a:lnTo>
                  <a:lnTo>
                    <a:pt x="10800" y="0"/>
                  </a:lnTo>
                  <a:lnTo>
                    <a:pt x="12932" y="178"/>
                  </a:lnTo>
                  <a:lnTo>
                    <a:pt x="15028" y="959"/>
                  </a:lnTo>
                  <a:lnTo>
                    <a:pt x="16768" y="1918"/>
                  </a:lnTo>
                  <a:lnTo>
                    <a:pt x="18509" y="3268"/>
                  </a:lnTo>
                  <a:lnTo>
                    <a:pt x="19682" y="4832"/>
                  </a:lnTo>
                  <a:lnTo>
                    <a:pt x="20818" y="6572"/>
                  </a:lnTo>
                  <a:lnTo>
                    <a:pt x="21387" y="8668"/>
                  </a:lnTo>
                  <a:lnTo>
                    <a:pt x="21600" y="10800"/>
                  </a:lnTo>
                  <a:lnTo>
                    <a:pt x="21387" y="12932"/>
                  </a:lnTo>
                  <a:lnTo>
                    <a:pt x="20818" y="15028"/>
                  </a:lnTo>
                  <a:lnTo>
                    <a:pt x="19682" y="16804"/>
                  </a:lnTo>
                  <a:lnTo>
                    <a:pt x="18509" y="18509"/>
                  </a:lnTo>
                  <a:lnTo>
                    <a:pt x="15028" y="20854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41" y="6359"/>
                  </a:lnTo>
                  <a:lnTo>
                    <a:pt x="9059" y="6572"/>
                  </a:lnTo>
                  <a:lnTo>
                    <a:pt x="8278" y="6963"/>
                  </a:lnTo>
                  <a:lnTo>
                    <a:pt x="7532" y="7532"/>
                  </a:lnTo>
                  <a:lnTo>
                    <a:pt x="6963" y="8278"/>
                  </a:lnTo>
                  <a:lnTo>
                    <a:pt x="6572" y="9059"/>
                  </a:lnTo>
                  <a:lnTo>
                    <a:pt x="6359" y="9841"/>
                  </a:lnTo>
                  <a:lnTo>
                    <a:pt x="6182" y="10800"/>
                  </a:lnTo>
                  <a:lnTo>
                    <a:pt x="6359" y="11759"/>
                  </a:lnTo>
                  <a:lnTo>
                    <a:pt x="6572" y="12541"/>
                  </a:lnTo>
                  <a:lnTo>
                    <a:pt x="6963" y="13322"/>
                  </a:lnTo>
                  <a:lnTo>
                    <a:pt x="7532" y="14068"/>
                  </a:lnTo>
                  <a:lnTo>
                    <a:pt x="8278" y="14637"/>
                  </a:lnTo>
                  <a:lnTo>
                    <a:pt x="9059" y="15028"/>
                  </a:lnTo>
                  <a:lnTo>
                    <a:pt x="9841" y="15241"/>
                  </a:lnTo>
                  <a:lnTo>
                    <a:pt x="10800" y="15454"/>
                  </a:lnTo>
                  <a:lnTo>
                    <a:pt x="11759" y="15241"/>
                  </a:lnTo>
                  <a:lnTo>
                    <a:pt x="12541" y="15028"/>
                  </a:lnTo>
                  <a:lnTo>
                    <a:pt x="13322" y="14637"/>
                  </a:lnTo>
                  <a:lnTo>
                    <a:pt x="14068" y="14068"/>
                  </a:lnTo>
                  <a:lnTo>
                    <a:pt x="14637" y="13322"/>
                  </a:lnTo>
                  <a:lnTo>
                    <a:pt x="15028" y="12541"/>
                  </a:lnTo>
                  <a:lnTo>
                    <a:pt x="15241" y="11759"/>
                  </a:lnTo>
                  <a:lnTo>
                    <a:pt x="15418" y="10800"/>
                  </a:lnTo>
                  <a:lnTo>
                    <a:pt x="15241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322" y="6963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Shape 553"/>
            <p:cNvSpPr/>
            <p:nvPr/>
          </p:nvSpPr>
          <p:spPr>
            <a:xfrm>
              <a:off x="4627139" y="1478687"/>
              <a:ext cx="99460" cy="114950"/>
            </a:xfrm>
            <a:custGeom>
              <a:pathLst>
                <a:path extrusionOk="0" h="21600" w="21600">
                  <a:moveTo>
                    <a:pt x="10800" y="12570"/>
                  </a:moveTo>
                  <a:lnTo>
                    <a:pt x="13043" y="12570"/>
                  </a:lnTo>
                  <a:lnTo>
                    <a:pt x="14871" y="12931"/>
                  </a:lnTo>
                  <a:lnTo>
                    <a:pt x="16698" y="14159"/>
                  </a:lnTo>
                  <a:lnTo>
                    <a:pt x="18443" y="15315"/>
                  </a:lnTo>
                  <a:lnTo>
                    <a:pt x="19772" y="16543"/>
                  </a:lnTo>
                  <a:lnTo>
                    <a:pt x="20686" y="18060"/>
                  </a:lnTo>
                  <a:lnTo>
                    <a:pt x="21185" y="20011"/>
                  </a:lnTo>
                  <a:lnTo>
                    <a:pt x="21600" y="21600"/>
                  </a:lnTo>
                  <a:lnTo>
                    <a:pt x="21600" y="1951"/>
                  </a:lnTo>
                  <a:lnTo>
                    <a:pt x="18942" y="1228"/>
                  </a:lnTo>
                  <a:lnTo>
                    <a:pt x="16698" y="433"/>
                  </a:lnTo>
                  <a:lnTo>
                    <a:pt x="13542" y="0"/>
                  </a:lnTo>
                  <a:lnTo>
                    <a:pt x="8058" y="0"/>
                  </a:lnTo>
                  <a:lnTo>
                    <a:pt x="5400" y="433"/>
                  </a:lnTo>
                  <a:lnTo>
                    <a:pt x="2658" y="1228"/>
                  </a:lnTo>
                  <a:lnTo>
                    <a:pt x="0" y="1951"/>
                  </a:lnTo>
                  <a:lnTo>
                    <a:pt x="0" y="21600"/>
                  </a:lnTo>
                  <a:lnTo>
                    <a:pt x="415" y="20011"/>
                  </a:lnTo>
                  <a:lnTo>
                    <a:pt x="914" y="18060"/>
                  </a:lnTo>
                  <a:lnTo>
                    <a:pt x="1828" y="16543"/>
                  </a:lnTo>
                  <a:lnTo>
                    <a:pt x="3157" y="15315"/>
                  </a:lnTo>
                  <a:lnTo>
                    <a:pt x="4902" y="14159"/>
                  </a:lnTo>
                  <a:lnTo>
                    <a:pt x="6729" y="12931"/>
                  </a:lnTo>
                  <a:lnTo>
                    <a:pt x="8557" y="12570"/>
                  </a:lnTo>
                  <a:lnTo>
                    <a:pt x="10800" y="12570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Shape 554"/>
            <p:cNvSpPr/>
            <p:nvPr/>
          </p:nvSpPr>
          <p:spPr>
            <a:xfrm>
              <a:off x="4627139" y="1594021"/>
              <a:ext cx="99460" cy="116673"/>
            </a:xfrm>
            <a:custGeom>
              <a:pathLst>
                <a:path extrusionOk="0" h="21600" w="21600">
                  <a:moveTo>
                    <a:pt x="10800" y="9237"/>
                  </a:moveTo>
                  <a:lnTo>
                    <a:pt x="8557" y="9237"/>
                  </a:lnTo>
                  <a:lnTo>
                    <a:pt x="6729" y="8526"/>
                  </a:lnTo>
                  <a:lnTo>
                    <a:pt x="4902" y="7745"/>
                  </a:lnTo>
                  <a:lnTo>
                    <a:pt x="3157" y="6537"/>
                  </a:lnTo>
                  <a:lnTo>
                    <a:pt x="1828" y="5400"/>
                  </a:lnTo>
                  <a:lnTo>
                    <a:pt x="914" y="3908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682"/>
                  </a:lnTo>
                  <a:lnTo>
                    <a:pt x="2658" y="20463"/>
                  </a:lnTo>
                  <a:lnTo>
                    <a:pt x="5400" y="21245"/>
                  </a:lnTo>
                  <a:lnTo>
                    <a:pt x="8058" y="21600"/>
                  </a:lnTo>
                  <a:lnTo>
                    <a:pt x="13542" y="21600"/>
                  </a:lnTo>
                  <a:lnTo>
                    <a:pt x="16698" y="21245"/>
                  </a:lnTo>
                  <a:lnTo>
                    <a:pt x="18942" y="20463"/>
                  </a:lnTo>
                  <a:lnTo>
                    <a:pt x="21600" y="19682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908"/>
                  </a:lnTo>
                  <a:lnTo>
                    <a:pt x="19772" y="5400"/>
                  </a:lnTo>
                  <a:lnTo>
                    <a:pt x="18443" y="6537"/>
                  </a:lnTo>
                  <a:lnTo>
                    <a:pt x="16698" y="7745"/>
                  </a:lnTo>
                  <a:lnTo>
                    <a:pt x="14871" y="8526"/>
                  </a:lnTo>
                  <a:lnTo>
                    <a:pt x="13043" y="9237"/>
                  </a:lnTo>
                  <a:lnTo>
                    <a:pt x="10800" y="9237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Shape 555"/>
            <p:cNvSpPr/>
            <p:nvPr/>
          </p:nvSpPr>
          <p:spPr>
            <a:xfrm>
              <a:off x="4558282" y="1489015"/>
              <a:ext cx="66752" cy="213068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866"/>
                  </a:lnTo>
                  <a:lnTo>
                    <a:pt x="12786" y="1731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279"/>
                  </a:lnTo>
                  <a:lnTo>
                    <a:pt x="745" y="9010"/>
                  </a:lnTo>
                  <a:lnTo>
                    <a:pt x="0" y="10702"/>
                  </a:lnTo>
                  <a:lnTo>
                    <a:pt x="745" y="12630"/>
                  </a:lnTo>
                  <a:lnTo>
                    <a:pt x="1986" y="14125"/>
                  </a:lnTo>
                  <a:lnTo>
                    <a:pt x="3352" y="15816"/>
                  </a:lnTo>
                  <a:lnTo>
                    <a:pt x="6083" y="17311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Shape 556"/>
            <p:cNvSpPr/>
            <p:nvPr/>
          </p:nvSpPr>
          <p:spPr>
            <a:xfrm>
              <a:off x="4728701" y="1489015"/>
              <a:ext cx="66752" cy="21306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814" y="19672"/>
                  </a:lnTo>
                  <a:lnTo>
                    <a:pt x="12166" y="18610"/>
                  </a:lnTo>
                  <a:lnTo>
                    <a:pt x="15517" y="17311"/>
                  </a:lnTo>
                  <a:lnTo>
                    <a:pt x="18248" y="15816"/>
                  </a:lnTo>
                  <a:lnTo>
                    <a:pt x="20234" y="14125"/>
                  </a:lnTo>
                  <a:lnTo>
                    <a:pt x="20855" y="12630"/>
                  </a:lnTo>
                  <a:lnTo>
                    <a:pt x="21600" y="10702"/>
                  </a:lnTo>
                  <a:lnTo>
                    <a:pt x="20855" y="9010"/>
                  </a:lnTo>
                  <a:lnTo>
                    <a:pt x="20234" y="7279"/>
                  </a:lnTo>
                  <a:lnTo>
                    <a:pt x="18248" y="5784"/>
                  </a:lnTo>
                  <a:lnTo>
                    <a:pt x="15517" y="4289"/>
                  </a:lnTo>
                  <a:lnTo>
                    <a:pt x="12166" y="3030"/>
                  </a:lnTo>
                  <a:lnTo>
                    <a:pt x="8814" y="1731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Shape 557"/>
            <p:cNvSpPr/>
            <p:nvPr/>
          </p:nvSpPr>
          <p:spPr>
            <a:xfrm>
              <a:off x="3208700" y="2477102"/>
              <a:ext cx="731210" cy="720880"/>
            </a:xfrm>
            <a:custGeom>
              <a:pathLst>
                <a:path extrusionOk="0" h="21600" w="21600">
                  <a:moveTo>
                    <a:pt x="11617" y="315"/>
                  </a:moveTo>
                  <a:lnTo>
                    <a:pt x="11490" y="187"/>
                  </a:lnTo>
                  <a:lnTo>
                    <a:pt x="11295" y="58"/>
                  </a:lnTo>
                  <a:lnTo>
                    <a:pt x="11111" y="0"/>
                  </a:lnTo>
                  <a:lnTo>
                    <a:pt x="10742" y="0"/>
                  </a:lnTo>
                  <a:lnTo>
                    <a:pt x="10558" y="58"/>
                  </a:lnTo>
                  <a:lnTo>
                    <a:pt x="10363" y="187"/>
                  </a:lnTo>
                  <a:lnTo>
                    <a:pt x="10236" y="315"/>
                  </a:lnTo>
                  <a:lnTo>
                    <a:pt x="253" y="10392"/>
                  </a:lnTo>
                  <a:lnTo>
                    <a:pt x="115" y="10578"/>
                  </a:lnTo>
                  <a:lnTo>
                    <a:pt x="69" y="10707"/>
                  </a:lnTo>
                  <a:lnTo>
                    <a:pt x="0" y="10893"/>
                  </a:lnTo>
                  <a:lnTo>
                    <a:pt x="0" y="11337"/>
                  </a:lnTo>
                  <a:lnTo>
                    <a:pt x="69" y="11523"/>
                  </a:lnTo>
                  <a:lnTo>
                    <a:pt x="115" y="11651"/>
                  </a:lnTo>
                  <a:lnTo>
                    <a:pt x="253" y="11838"/>
                  </a:lnTo>
                  <a:lnTo>
                    <a:pt x="9926" y="21600"/>
                  </a:lnTo>
                  <a:lnTo>
                    <a:pt x="9926" y="18754"/>
                  </a:lnTo>
                  <a:lnTo>
                    <a:pt x="2369" y="11080"/>
                  </a:lnTo>
                  <a:lnTo>
                    <a:pt x="10927" y="2473"/>
                  </a:lnTo>
                  <a:lnTo>
                    <a:pt x="20162" y="11838"/>
                  </a:lnTo>
                  <a:lnTo>
                    <a:pt x="21600" y="10392"/>
                  </a:lnTo>
                  <a:lnTo>
                    <a:pt x="11617" y="31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4 BLUE">
    <p:bg>
      <p:bgPr>
        <a:solidFill>
          <a:srgbClr val="29A7DE"/>
        </a:soli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 txBox="1"/>
          <p:nvPr>
            <p:ph idx="1" type="body"/>
          </p:nvPr>
        </p:nvSpPr>
        <p:spPr>
          <a:xfrm>
            <a:off x="435702" y="5179917"/>
            <a:ext cx="7338387" cy="16780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0" name="Shape 560"/>
          <p:cNvSpPr txBox="1"/>
          <p:nvPr>
            <p:ph type="title"/>
          </p:nvPr>
        </p:nvSpPr>
        <p:spPr>
          <a:xfrm>
            <a:off x="410300" y="986733"/>
            <a:ext cx="7363790" cy="418594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561" name="Shape 561"/>
          <p:cNvGrpSpPr/>
          <p:nvPr/>
        </p:nvGrpSpPr>
        <p:grpSpPr>
          <a:xfrm>
            <a:off x="528433" y="656873"/>
            <a:ext cx="1614661" cy="296782"/>
            <a:chOff x="0" y="0"/>
            <a:chExt cx="1614660" cy="296781"/>
          </a:xfrm>
        </p:grpSpPr>
        <p:sp>
          <p:nvSpPr>
            <p:cNvPr id="562" name="Shape 562"/>
            <p:cNvSpPr/>
            <p:nvPr/>
          </p:nvSpPr>
          <p:spPr>
            <a:xfrm>
              <a:off x="1222359" y="67426"/>
              <a:ext cx="132811" cy="22833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Shape 563"/>
            <p:cNvSpPr/>
            <p:nvPr/>
          </p:nvSpPr>
          <p:spPr>
            <a:xfrm>
              <a:off x="225776" y="0"/>
              <a:ext cx="59254" cy="295758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Shape 564"/>
            <p:cNvSpPr/>
            <p:nvPr/>
          </p:nvSpPr>
          <p:spPr>
            <a:xfrm>
              <a:off x="307505" y="61296"/>
              <a:ext cx="207898" cy="235483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Shape 565"/>
            <p:cNvSpPr/>
            <p:nvPr/>
          </p:nvSpPr>
          <p:spPr>
            <a:xfrm>
              <a:off x="0" y="61296"/>
              <a:ext cx="202790" cy="235483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Shape 566"/>
            <p:cNvSpPr/>
            <p:nvPr/>
          </p:nvSpPr>
          <p:spPr>
            <a:xfrm>
              <a:off x="538389" y="67426"/>
              <a:ext cx="196660" cy="229353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Shape 567"/>
            <p:cNvSpPr/>
            <p:nvPr/>
          </p:nvSpPr>
          <p:spPr>
            <a:xfrm>
              <a:off x="759058" y="0"/>
              <a:ext cx="210964" cy="296781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Shape 568"/>
            <p:cNvSpPr/>
            <p:nvPr/>
          </p:nvSpPr>
          <p:spPr>
            <a:xfrm>
              <a:off x="993008" y="61296"/>
              <a:ext cx="207898" cy="235483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Shape 569"/>
            <p:cNvSpPr/>
            <p:nvPr/>
          </p:nvSpPr>
          <p:spPr>
            <a:xfrm>
              <a:off x="1363854" y="61296"/>
              <a:ext cx="190530" cy="235483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Shape 570"/>
            <p:cNvSpPr/>
            <p:nvPr/>
          </p:nvSpPr>
          <p:spPr>
            <a:xfrm>
              <a:off x="1568687" y="62828"/>
              <a:ext cx="45972" cy="46995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1" name="Shape 571"/>
          <p:cNvGrpSpPr/>
          <p:nvPr/>
        </p:nvGrpSpPr>
        <p:grpSpPr>
          <a:xfrm>
            <a:off x="509985" y="6385627"/>
            <a:ext cx="1164828" cy="226843"/>
            <a:chOff x="0" y="0"/>
            <a:chExt cx="1164827" cy="226842"/>
          </a:xfrm>
        </p:grpSpPr>
        <p:sp>
          <p:nvSpPr>
            <p:cNvPr id="572" name="Shape 572"/>
            <p:cNvSpPr/>
            <p:nvPr/>
          </p:nvSpPr>
          <p:spPr>
            <a:xfrm>
              <a:off x="915366" y="51553"/>
              <a:ext cx="101021" cy="175287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Shape 573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Shape 574"/>
            <p:cNvSpPr/>
            <p:nvPr/>
          </p:nvSpPr>
          <p:spPr>
            <a:xfrm>
              <a:off x="230903" y="47429"/>
              <a:ext cx="154624" cy="179412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Shape 575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Shape 576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Shape 577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Shape 578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Shape 579"/>
            <p:cNvSpPr/>
            <p:nvPr/>
          </p:nvSpPr>
          <p:spPr>
            <a:xfrm>
              <a:off x="1022573" y="47429"/>
              <a:ext cx="142254" cy="179412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0" name="Shape 580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Shape 581"/>
          <p:cNvSpPr/>
          <p:nvPr/>
        </p:nvSpPr>
        <p:spPr>
          <a:xfrm>
            <a:off x="-1" y="6311900"/>
            <a:ext cx="12188826" cy="546099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82" name="Shape 582"/>
          <p:cNvGrpSpPr/>
          <p:nvPr/>
        </p:nvGrpSpPr>
        <p:grpSpPr>
          <a:xfrm>
            <a:off x="7099300" y="172976"/>
            <a:ext cx="4795456" cy="6694159"/>
            <a:chOff x="0" y="0"/>
            <a:chExt cx="4795454" cy="6694159"/>
          </a:xfrm>
        </p:grpSpPr>
        <p:sp>
          <p:nvSpPr>
            <p:cNvPr id="583" name="Shape 583"/>
            <p:cNvSpPr/>
            <p:nvPr/>
          </p:nvSpPr>
          <p:spPr>
            <a:xfrm>
              <a:off x="4220887" y="1003579"/>
              <a:ext cx="66752" cy="1066882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2146"/>
                  </a:lnTo>
                  <a:lnTo>
                    <a:pt x="16883" y="1972"/>
                  </a:lnTo>
                  <a:lnTo>
                    <a:pt x="12786" y="1759"/>
                  </a:lnTo>
                  <a:lnTo>
                    <a:pt x="9434" y="1546"/>
                  </a:lnTo>
                  <a:lnTo>
                    <a:pt x="6083" y="1294"/>
                  </a:lnTo>
                  <a:lnTo>
                    <a:pt x="3352" y="986"/>
                  </a:lnTo>
                  <a:lnTo>
                    <a:pt x="1366" y="686"/>
                  </a:lnTo>
                  <a:lnTo>
                    <a:pt x="621" y="347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Shape 584"/>
            <p:cNvSpPr/>
            <p:nvPr/>
          </p:nvSpPr>
          <p:spPr>
            <a:xfrm>
              <a:off x="2869583" y="4248153"/>
              <a:ext cx="66752" cy="165146"/>
            </a:xfrm>
            <a:custGeom>
              <a:pathLst>
                <a:path extrusionOk="0" h="21600" w="21600">
                  <a:moveTo>
                    <a:pt x="0" y="1153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34" y="2215"/>
                  </a:lnTo>
                  <a:lnTo>
                    <a:pt x="18248" y="4078"/>
                  </a:lnTo>
                  <a:lnTo>
                    <a:pt x="15517" y="6042"/>
                  </a:lnTo>
                  <a:lnTo>
                    <a:pt x="12786" y="7653"/>
                  </a:lnTo>
                  <a:lnTo>
                    <a:pt x="8814" y="9315"/>
                  </a:lnTo>
                  <a:lnTo>
                    <a:pt x="4717" y="10372"/>
                  </a:lnTo>
                  <a:lnTo>
                    <a:pt x="0" y="1153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Shape 585"/>
            <p:cNvSpPr/>
            <p:nvPr/>
          </p:nvSpPr>
          <p:spPr>
            <a:xfrm>
              <a:off x="1180883" y="5779907"/>
              <a:ext cx="65038" cy="267005"/>
            </a:xfrm>
            <a:custGeom>
              <a:pathLst>
                <a:path extrusionOk="0" h="21600" w="21600">
                  <a:moveTo>
                    <a:pt x="0" y="7137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27" y="1377"/>
                  </a:lnTo>
                  <a:lnTo>
                    <a:pt x="16231" y="3757"/>
                  </a:lnTo>
                  <a:lnTo>
                    <a:pt x="12735" y="4790"/>
                  </a:lnTo>
                  <a:lnTo>
                    <a:pt x="8740" y="5791"/>
                  </a:lnTo>
                  <a:lnTo>
                    <a:pt x="4620" y="6480"/>
                  </a:lnTo>
                  <a:lnTo>
                    <a:pt x="0" y="71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Shape 586"/>
            <p:cNvSpPr/>
            <p:nvPr/>
          </p:nvSpPr>
          <p:spPr>
            <a:xfrm>
              <a:off x="4052189" y="2038144"/>
              <a:ext cx="405862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423"/>
                  </a:lnTo>
                  <a:lnTo>
                    <a:pt x="9784" y="21033"/>
                  </a:lnTo>
                  <a:lnTo>
                    <a:pt x="9556" y="20607"/>
                  </a:lnTo>
                  <a:lnTo>
                    <a:pt x="560" y="5391"/>
                  </a:lnTo>
                  <a:lnTo>
                    <a:pt x="207" y="4646"/>
                  </a:lnTo>
                  <a:lnTo>
                    <a:pt x="0" y="3689"/>
                  </a:lnTo>
                  <a:lnTo>
                    <a:pt x="0" y="2908"/>
                  </a:lnTo>
                  <a:lnTo>
                    <a:pt x="104" y="1951"/>
                  </a:lnTo>
                  <a:lnTo>
                    <a:pt x="435" y="1170"/>
                  </a:lnTo>
                  <a:lnTo>
                    <a:pt x="767" y="603"/>
                  </a:lnTo>
                  <a:lnTo>
                    <a:pt x="1347" y="213"/>
                  </a:lnTo>
                  <a:lnTo>
                    <a:pt x="1783" y="0"/>
                  </a:lnTo>
                  <a:lnTo>
                    <a:pt x="19797" y="0"/>
                  </a:lnTo>
                  <a:lnTo>
                    <a:pt x="20253" y="213"/>
                  </a:lnTo>
                  <a:lnTo>
                    <a:pt x="20812" y="603"/>
                  </a:lnTo>
                  <a:lnTo>
                    <a:pt x="21144" y="1170"/>
                  </a:lnTo>
                  <a:lnTo>
                    <a:pt x="21372" y="1951"/>
                  </a:lnTo>
                  <a:lnTo>
                    <a:pt x="21600" y="2908"/>
                  </a:lnTo>
                  <a:lnTo>
                    <a:pt x="21496" y="3689"/>
                  </a:lnTo>
                  <a:lnTo>
                    <a:pt x="21372" y="4646"/>
                  </a:lnTo>
                  <a:lnTo>
                    <a:pt x="21020" y="5391"/>
                  </a:lnTo>
                  <a:lnTo>
                    <a:pt x="12044" y="20607"/>
                  </a:lnTo>
                  <a:lnTo>
                    <a:pt x="11816" y="21033"/>
                  </a:lnTo>
                  <a:lnTo>
                    <a:pt x="11463" y="21423"/>
                  </a:lnTo>
                  <a:lnTo>
                    <a:pt x="10800" y="21600"/>
                  </a:lnTo>
                  <a:close/>
                  <a:moveTo>
                    <a:pt x="6177" y="6171"/>
                  </a:moveTo>
                  <a:lnTo>
                    <a:pt x="10800" y="14081"/>
                  </a:lnTo>
                  <a:lnTo>
                    <a:pt x="15402" y="6171"/>
                  </a:lnTo>
                  <a:lnTo>
                    <a:pt x="6177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Shape 587"/>
            <p:cNvSpPr/>
            <p:nvPr/>
          </p:nvSpPr>
          <p:spPr>
            <a:xfrm>
              <a:off x="3885212" y="1373682"/>
              <a:ext cx="65038" cy="4490758"/>
            </a:xfrm>
            <a:custGeom>
              <a:pathLst>
                <a:path extrusionOk="0" h="21600" w="21600">
                  <a:moveTo>
                    <a:pt x="0" y="5495"/>
                  </a:moveTo>
                  <a:lnTo>
                    <a:pt x="0" y="5414"/>
                  </a:lnTo>
                  <a:lnTo>
                    <a:pt x="1249" y="5332"/>
                  </a:lnTo>
                  <a:lnTo>
                    <a:pt x="3371" y="5260"/>
                  </a:lnTo>
                  <a:lnTo>
                    <a:pt x="5369" y="5189"/>
                  </a:lnTo>
                  <a:lnTo>
                    <a:pt x="8740" y="5129"/>
                  </a:lnTo>
                  <a:lnTo>
                    <a:pt x="12860" y="5067"/>
                  </a:lnTo>
                  <a:lnTo>
                    <a:pt x="16855" y="5026"/>
                  </a:lnTo>
                  <a:lnTo>
                    <a:pt x="21600" y="498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6015"/>
                  </a:lnTo>
                  <a:lnTo>
                    <a:pt x="16855" y="5975"/>
                  </a:lnTo>
                  <a:lnTo>
                    <a:pt x="12860" y="5923"/>
                  </a:lnTo>
                  <a:lnTo>
                    <a:pt x="8740" y="5872"/>
                  </a:lnTo>
                  <a:lnTo>
                    <a:pt x="5369" y="5801"/>
                  </a:lnTo>
                  <a:lnTo>
                    <a:pt x="3371" y="5741"/>
                  </a:lnTo>
                  <a:lnTo>
                    <a:pt x="1249" y="5658"/>
                  </a:lnTo>
                  <a:lnTo>
                    <a:pt x="0" y="5577"/>
                  </a:lnTo>
                  <a:lnTo>
                    <a:pt x="0" y="549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Shape 588"/>
            <p:cNvSpPr/>
            <p:nvPr/>
          </p:nvSpPr>
          <p:spPr>
            <a:xfrm>
              <a:off x="4052189" y="1544100"/>
              <a:ext cx="65038" cy="972205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9243"/>
                  </a:lnTo>
                  <a:lnTo>
                    <a:pt x="4620" y="19434"/>
                  </a:lnTo>
                  <a:lnTo>
                    <a:pt x="8740" y="19625"/>
                  </a:lnTo>
                  <a:lnTo>
                    <a:pt x="12735" y="19910"/>
                  </a:lnTo>
                  <a:lnTo>
                    <a:pt x="15607" y="20188"/>
                  </a:lnTo>
                  <a:lnTo>
                    <a:pt x="18229" y="20517"/>
                  </a:lnTo>
                  <a:lnTo>
                    <a:pt x="20227" y="20846"/>
                  </a:lnTo>
                  <a:lnTo>
                    <a:pt x="21600" y="21227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Shape 589"/>
            <p:cNvSpPr/>
            <p:nvPr/>
          </p:nvSpPr>
          <p:spPr>
            <a:xfrm>
              <a:off x="4052189" y="2533813"/>
              <a:ext cx="65038" cy="566050"/>
            </a:xfrm>
            <a:custGeom>
              <a:pathLst>
                <a:path extrusionOk="0" h="21600" w="21600">
                  <a:moveTo>
                    <a:pt x="0" y="3459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27" y="638"/>
                  </a:lnTo>
                  <a:lnTo>
                    <a:pt x="18229" y="1292"/>
                  </a:lnTo>
                  <a:lnTo>
                    <a:pt x="15607" y="1767"/>
                  </a:lnTo>
                  <a:lnTo>
                    <a:pt x="12735" y="2331"/>
                  </a:lnTo>
                  <a:lnTo>
                    <a:pt x="8740" y="2732"/>
                  </a:lnTo>
                  <a:lnTo>
                    <a:pt x="4620" y="3147"/>
                  </a:lnTo>
                  <a:lnTo>
                    <a:pt x="0" y="3459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Shape 590"/>
            <p:cNvSpPr/>
            <p:nvPr/>
          </p:nvSpPr>
          <p:spPr>
            <a:xfrm>
              <a:off x="3952348" y="2397917"/>
              <a:ext cx="97739" cy="235445"/>
            </a:xfrm>
            <a:custGeom>
              <a:pathLst>
                <a:path extrusionOk="0" h="21600" w="21600">
                  <a:moveTo>
                    <a:pt x="10547" y="15454"/>
                  </a:moveTo>
                  <a:lnTo>
                    <a:pt x="8775" y="15454"/>
                  </a:lnTo>
                  <a:lnTo>
                    <a:pt x="6497" y="15028"/>
                  </a:lnTo>
                  <a:lnTo>
                    <a:pt x="4556" y="14672"/>
                  </a:lnTo>
                  <a:lnTo>
                    <a:pt x="3206" y="14068"/>
                  </a:lnTo>
                  <a:lnTo>
                    <a:pt x="1856" y="13500"/>
                  </a:lnTo>
                  <a:lnTo>
                    <a:pt x="506" y="12718"/>
                  </a:lnTo>
                  <a:lnTo>
                    <a:pt x="0" y="11759"/>
                  </a:lnTo>
                  <a:lnTo>
                    <a:pt x="0" y="9841"/>
                  </a:lnTo>
                  <a:lnTo>
                    <a:pt x="506" y="9059"/>
                  </a:lnTo>
                  <a:lnTo>
                    <a:pt x="1856" y="8278"/>
                  </a:lnTo>
                  <a:lnTo>
                    <a:pt x="3206" y="7532"/>
                  </a:lnTo>
                  <a:lnTo>
                    <a:pt x="4556" y="7141"/>
                  </a:lnTo>
                  <a:lnTo>
                    <a:pt x="6497" y="6572"/>
                  </a:lnTo>
                  <a:lnTo>
                    <a:pt x="8775" y="6359"/>
                  </a:lnTo>
                  <a:lnTo>
                    <a:pt x="10547" y="6146"/>
                  </a:lnTo>
                  <a:lnTo>
                    <a:pt x="15103" y="6572"/>
                  </a:lnTo>
                  <a:lnTo>
                    <a:pt x="16959" y="7141"/>
                  </a:lnTo>
                  <a:lnTo>
                    <a:pt x="18394" y="7532"/>
                  </a:lnTo>
                  <a:lnTo>
                    <a:pt x="19744" y="8278"/>
                  </a:lnTo>
                  <a:lnTo>
                    <a:pt x="21600" y="9841"/>
                  </a:lnTo>
                  <a:lnTo>
                    <a:pt x="21600" y="10800"/>
                  </a:lnTo>
                  <a:lnTo>
                    <a:pt x="21600" y="1137"/>
                  </a:lnTo>
                  <a:lnTo>
                    <a:pt x="19322" y="746"/>
                  </a:lnTo>
                  <a:lnTo>
                    <a:pt x="16537" y="391"/>
                  </a:lnTo>
                  <a:lnTo>
                    <a:pt x="13753" y="178"/>
                  </a:lnTo>
                  <a:lnTo>
                    <a:pt x="10547" y="0"/>
                  </a:lnTo>
                  <a:lnTo>
                    <a:pt x="7847" y="178"/>
                  </a:lnTo>
                  <a:lnTo>
                    <a:pt x="5063" y="391"/>
                  </a:lnTo>
                  <a:lnTo>
                    <a:pt x="2278" y="746"/>
                  </a:lnTo>
                  <a:lnTo>
                    <a:pt x="0" y="1137"/>
                  </a:lnTo>
                  <a:lnTo>
                    <a:pt x="0" y="20641"/>
                  </a:lnTo>
                  <a:lnTo>
                    <a:pt x="2278" y="21032"/>
                  </a:lnTo>
                  <a:lnTo>
                    <a:pt x="5063" y="21422"/>
                  </a:lnTo>
                  <a:lnTo>
                    <a:pt x="7847" y="21600"/>
                  </a:lnTo>
                  <a:lnTo>
                    <a:pt x="13753" y="21600"/>
                  </a:lnTo>
                  <a:lnTo>
                    <a:pt x="16537" y="21422"/>
                  </a:lnTo>
                  <a:lnTo>
                    <a:pt x="19322" y="21032"/>
                  </a:lnTo>
                  <a:lnTo>
                    <a:pt x="21600" y="20641"/>
                  </a:lnTo>
                  <a:lnTo>
                    <a:pt x="21600" y="11759"/>
                  </a:lnTo>
                  <a:lnTo>
                    <a:pt x="20672" y="12718"/>
                  </a:lnTo>
                  <a:lnTo>
                    <a:pt x="19744" y="13500"/>
                  </a:lnTo>
                  <a:lnTo>
                    <a:pt x="16959" y="14672"/>
                  </a:lnTo>
                  <a:lnTo>
                    <a:pt x="15103" y="15028"/>
                  </a:lnTo>
                  <a:lnTo>
                    <a:pt x="12825" y="15454"/>
                  </a:lnTo>
                  <a:lnTo>
                    <a:pt x="10547" y="15454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Shape 591"/>
            <p:cNvSpPr/>
            <p:nvPr/>
          </p:nvSpPr>
          <p:spPr>
            <a:xfrm>
              <a:off x="3885212" y="2411689"/>
              <a:ext cx="65038" cy="213067"/>
            </a:xfrm>
            <a:custGeom>
              <a:pathLst>
                <a:path extrusionOk="0" h="21600" w="21600">
                  <a:moveTo>
                    <a:pt x="0" y="10702"/>
                  </a:moveTo>
                  <a:lnTo>
                    <a:pt x="0" y="12433"/>
                  </a:lnTo>
                  <a:lnTo>
                    <a:pt x="1249" y="14125"/>
                  </a:lnTo>
                  <a:lnTo>
                    <a:pt x="3371" y="15856"/>
                  </a:lnTo>
                  <a:lnTo>
                    <a:pt x="5369" y="17115"/>
                  </a:lnTo>
                  <a:lnTo>
                    <a:pt x="8740" y="18610"/>
                  </a:lnTo>
                  <a:lnTo>
                    <a:pt x="12860" y="19672"/>
                  </a:lnTo>
                  <a:lnTo>
                    <a:pt x="16855" y="20774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6"/>
                  </a:lnTo>
                  <a:lnTo>
                    <a:pt x="12860" y="1731"/>
                  </a:lnTo>
                  <a:lnTo>
                    <a:pt x="8740" y="3030"/>
                  </a:lnTo>
                  <a:lnTo>
                    <a:pt x="5369" y="4289"/>
                  </a:lnTo>
                  <a:lnTo>
                    <a:pt x="3371" y="5784"/>
                  </a:lnTo>
                  <a:lnTo>
                    <a:pt x="1249" y="7279"/>
                  </a:lnTo>
                  <a:lnTo>
                    <a:pt x="0" y="9010"/>
                  </a:lnTo>
                  <a:lnTo>
                    <a:pt x="0" y="10702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Shape 592"/>
            <p:cNvSpPr/>
            <p:nvPr/>
          </p:nvSpPr>
          <p:spPr>
            <a:xfrm>
              <a:off x="4052189" y="2411689"/>
              <a:ext cx="65038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620" y="20774"/>
                  </a:lnTo>
                  <a:lnTo>
                    <a:pt x="8740" y="19672"/>
                  </a:lnTo>
                  <a:lnTo>
                    <a:pt x="12735" y="18610"/>
                  </a:lnTo>
                  <a:lnTo>
                    <a:pt x="15607" y="17115"/>
                  </a:lnTo>
                  <a:lnTo>
                    <a:pt x="18229" y="15856"/>
                  </a:lnTo>
                  <a:lnTo>
                    <a:pt x="20227" y="14125"/>
                  </a:lnTo>
                  <a:lnTo>
                    <a:pt x="21600" y="12433"/>
                  </a:lnTo>
                  <a:lnTo>
                    <a:pt x="21600" y="9010"/>
                  </a:lnTo>
                  <a:lnTo>
                    <a:pt x="20227" y="7279"/>
                  </a:lnTo>
                  <a:lnTo>
                    <a:pt x="18229" y="5784"/>
                  </a:lnTo>
                  <a:lnTo>
                    <a:pt x="15607" y="4289"/>
                  </a:lnTo>
                  <a:lnTo>
                    <a:pt x="12735" y="3030"/>
                  </a:lnTo>
                  <a:lnTo>
                    <a:pt x="8740" y="1731"/>
                  </a:lnTo>
                  <a:lnTo>
                    <a:pt x="4620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Shape 593"/>
            <p:cNvSpPr/>
            <p:nvPr/>
          </p:nvSpPr>
          <p:spPr>
            <a:xfrm>
              <a:off x="4558282" y="5613505"/>
              <a:ext cx="66752" cy="1077212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2125"/>
                  </a:lnTo>
                  <a:lnTo>
                    <a:pt x="16883" y="1953"/>
                  </a:lnTo>
                  <a:lnTo>
                    <a:pt x="12786" y="1781"/>
                  </a:lnTo>
                  <a:lnTo>
                    <a:pt x="9434" y="1523"/>
                  </a:lnTo>
                  <a:lnTo>
                    <a:pt x="6083" y="1273"/>
                  </a:lnTo>
                  <a:lnTo>
                    <a:pt x="3352" y="976"/>
                  </a:lnTo>
                  <a:lnTo>
                    <a:pt x="1986" y="680"/>
                  </a:lnTo>
                  <a:lnTo>
                    <a:pt x="745" y="33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Shape 594"/>
            <p:cNvSpPr/>
            <p:nvPr/>
          </p:nvSpPr>
          <p:spPr>
            <a:xfrm>
              <a:off x="4728701" y="5613505"/>
              <a:ext cx="66752" cy="1077212"/>
            </a:xfrm>
            <a:custGeom>
              <a:pathLst>
                <a:path extrusionOk="0" h="21600" w="21600">
                  <a:moveTo>
                    <a:pt x="0" y="21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336"/>
                  </a:lnTo>
                  <a:lnTo>
                    <a:pt x="20234" y="680"/>
                  </a:lnTo>
                  <a:lnTo>
                    <a:pt x="18248" y="976"/>
                  </a:lnTo>
                  <a:lnTo>
                    <a:pt x="15517" y="1273"/>
                  </a:lnTo>
                  <a:lnTo>
                    <a:pt x="12166" y="1523"/>
                  </a:lnTo>
                  <a:lnTo>
                    <a:pt x="8814" y="1781"/>
                  </a:lnTo>
                  <a:lnTo>
                    <a:pt x="4717" y="1953"/>
                  </a:lnTo>
                  <a:lnTo>
                    <a:pt x="0" y="212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Shape 595"/>
            <p:cNvSpPr/>
            <p:nvPr/>
          </p:nvSpPr>
          <p:spPr>
            <a:xfrm>
              <a:off x="4728701" y="1594021"/>
              <a:ext cx="66752" cy="401565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019"/>
                  </a:lnTo>
                  <a:lnTo>
                    <a:pt x="4717" y="21065"/>
                  </a:lnTo>
                  <a:lnTo>
                    <a:pt x="8814" y="21122"/>
                  </a:lnTo>
                  <a:lnTo>
                    <a:pt x="12166" y="21178"/>
                  </a:lnTo>
                  <a:lnTo>
                    <a:pt x="15517" y="21258"/>
                  </a:lnTo>
                  <a:lnTo>
                    <a:pt x="18248" y="21327"/>
                  </a:lnTo>
                  <a:lnTo>
                    <a:pt x="20234" y="21417"/>
                  </a:lnTo>
                  <a:lnTo>
                    <a:pt x="20855" y="2151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Shape 596"/>
            <p:cNvSpPr/>
            <p:nvPr/>
          </p:nvSpPr>
          <p:spPr>
            <a:xfrm>
              <a:off x="4627139" y="5613505"/>
              <a:ext cx="99460" cy="116673"/>
            </a:xfrm>
            <a:custGeom>
              <a:pathLst>
                <a:path extrusionOk="0" h="21600" w="21600">
                  <a:moveTo>
                    <a:pt x="10800" y="9308"/>
                  </a:moveTo>
                  <a:lnTo>
                    <a:pt x="8557" y="8882"/>
                  </a:lnTo>
                  <a:lnTo>
                    <a:pt x="6729" y="8526"/>
                  </a:lnTo>
                  <a:lnTo>
                    <a:pt x="4902" y="7318"/>
                  </a:lnTo>
                  <a:lnTo>
                    <a:pt x="3157" y="6608"/>
                  </a:lnTo>
                  <a:lnTo>
                    <a:pt x="1828" y="4974"/>
                  </a:lnTo>
                  <a:lnTo>
                    <a:pt x="914" y="3482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326"/>
                  </a:lnTo>
                  <a:lnTo>
                    <a:pt x="2658" y="20108"/>
                  </a:lnTo>
                  <a:lnTo>
                    <a:pt x="5400" y="20818"/>
                  </a:lnTo>
                  <a:lnTo>
                    <a:pt x="8058" y="21245"/>
                  </a:lnTo>
                  <a:lnTo>
                    <a:pt x="10800" y="21600"/>
                  </a:lnTo>
                  <a:lnTo>
                    <a:pt x="13542" y="21245"/>
                  </a:lnTo>
                  <a:lnTo>
                    <a:pt x="16698" y="20818"/>
                  </a:lnTo>
                  <a:lnTo>
                    <a:pt x="18942" y="20108"/>
                  </a:lnTo>
                  <a:lnTo>
                    <a:pt x="21600" y="19326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82"/>
                  </a:lnTo>
                  <a:lnTo>
                    <a:pt x="19772" y="4974"/>
                  </a:lnTo>
                  <a:lnTo>
                    <a:pt x="18443" y="6608"/>
                  </a:lnTo>
                  <a:lnTo>
                    <a:pt x="16698" y="7318"/>
                  </a:lnTo>
                  <a:lnTo>
                    <a:pt x="14871" y="8526"/>
                  </a:lnTo>
                  <a:lnTo>
                    <a:pt x="13043" y="8882"/>
                  </a:lnTo>
                  <a:lnTo>
                    <a:pt x="10800" y="930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Shape 597"/>
            <p:cNvSpPr/>
            <p:nvPr/>
          </p:nvSpPr>
          <p:spPr>
            <a:xfrm>
              <a:off x="4627139" y="5494728"/>
              <a:ext cx="99460" cy="116673"/>
            </a:xfrm>
            <a:custGeom>
              <a:pathLst>
                <a:path extrusionOk="0" h="21600" w="21600">
                  <a:moveTo>
                    <a:pt x="10800" y="12363"/>
                  </a:moveTo>
                  <a:lnTo>
                    <a:pt x="13043" y="12363"/>
                  </a:lnTo>
                  <a:lnTo>
                    <a:pt x="14871" y="13145"/>
                  </a:lnTo>
                  <a:lnTo>
                    <a:pt x="16698" y="13855"/>
                  </a:lnTo>
                  <a:lnTo>
                    <a:pt x="18443" y="15063"/>
                  </a:lnTo>
                  <a:lnTo>
                    <a:pt x="19772" y="16200"/>
                  </a:lnTo>
                  <a:lnTo>
                    <a:pt x="20686" y="17763"/>
                  </a:lnTo>
                  <a:lnTo>
                    <a:pt x="21185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8942" y="1137"/>
                  </a:lnTo>
                  <a:lnTo>
                    <a:pt x="16698" y="426"/>
                  </a:lnTo>
                  <a:lnTo>
                    <a:pt x="13542" y="0"/>
                  </a:lnTo>
                  <a:lnTo>
                    <a:pt x="8058" y="0"/>
                  </a:lnTo>
                  <a:lnTo>
                    <a:pt x="5400" y="426"/>
                  </a:lnTo>
                  <a:lnTo>
                    <a:pt x="2658" y="1137"/>
                  </a:lnTo>
                  <a:lnTo>
                    <a:pt x="0" y="1918"/>
                  </a:lnTo>
                  <a:lnTo>
                    <a:pt x="0" y="21600"/>
                  </a:lnTo>
                  <a:lnTo>
                    <a:pt x="415" y="19682"/>
                  </a:lnTo>
                  <a:lnTo>
                    <a:pt x="914" y="17763"/>
                  </a:lnTo>
                  <a:lnTo>
                    <a:pt x="1828" y="16200"/>
                  </a:lnTo>
                  <a:lnTo>
                    <a:pt x="3157" y="15063"/>
                  </a:lnTo>
                  <a:lnTo>
                    <a:pt x="4902" y="13855"/>
                  </a:lnTo>
                  <a:lnTo>
                    <a:pt x="6729" y="13145"/>
                  </a:lnTo>
                  <a:lnTo>
                    <a:pt x="8557" y="12363"/>
                  </a:lnTo>
                  <a:lnTo>
                    <a:pt x="10800" y="1236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Shape 598"/>
            <p:cNvSpPr/>
            <p:nvPr/>
          </p:nvSpPr>
          <p:spPr>
            <a:xfrm>
              <a:off x="4558282" y="5505057"/>
              <a:ext cx="66752" cy="213067"/>
            </a:xfrm>
            <a:custGeom>
              <a:pathLst>
                <a:path extrusionOk="0" h="21600" w="21600">
                  <a:moveTo>
                    <a:pt x="21600" y="10898"/>
                  </a:moveTo>
                  <a:lnTo>
                    <a:pt x="21600" y="0"/>
                  </a:lnTo>
                  <a:lnTo>
                    <a:pt x="16883" y="866"/>
                  </a:lnTo>
                  <a:lnTo>
                    <a:pt x="12786" y="1928"/>
                  </a:lnTo>
                  <a:lnTo>
                    <a:pt x="9434" y="299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475"/>
                  </a:lnTo>
                  <a:lnTo>
                    <a:pt x="745" y="8970"/>
                  </a:lnTo>
                  <a:lnTo>
                    <a:pt x="0" y="10898"/>
                  </a:lnTo>
                  <a:lnTo>
                    <a:pt x="745" y="12590"/>
                  </a:lnTo>
                  <a:lnTo>
                    <a:pt x="1986" y="14321"/>
                  </a:lnTo>
                  <a:lnTo>
                    <a:pt x="3352" y="15816"/>
                  </a:lnTo>
                  <a:lnTo>
                    <a:pt x="6083" y="17311"/>
                  </a:lnTo>
                  <a:lnTo>
                    <a:pt x="9434" y="18570"/>
                  </a:lnTo>
                  <a:lnTo>
                    <a:pt x="12786" y="19869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1089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Shape 599"/>
            <p:cNvSpPr/>
            <p:nvPr/>
          </p:nvSpPr>
          <p:spPr>
            <a:xfrm>
              <a:off x="4728701" y="5505057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814" y="19869"/>
                  </a:lnTo>
                  <a:lnTo>
                    <a:pt x="12166" y="18570"/>
                  </a:lnTo>
                  <a:lnTo>
                    <a:pt x="15517" y="17311"/>
                  </a:lnTo>
                  <a:lnTo>
                    <a:pt x="18248" y="15816"/>
                  </a:lnTo>
                  <a:lnTo>
                    <a:pt x="20234" y="14321"/>
                  </a:lnTo>
                  <a:lnTo>
                    <a:pt x="20855" y="12590"/>
                  </a:lnTo>
                  <a:lnTo>
                    <a:pt x="21600" y="10898"/>
                  </a:lnTo>
                  <a:lnTo>
                    <a:pt x="20855" y="9207"/>
                  </a:lnTo>
                  <a:lnTo>
                    <a:pt x="20234" y="7475"/>
                  </a:lnTo>
                  <a:lnTo>
                    <a:pt x="18248" y="5784"/>
                  </a:lnTo>
                  <a:lnTo>
                    <a:pt x="15517" y="4485"/>
                  </a:lnTo>
                  <a:lnTo>
                    <a:pt x="12166" y="2990"/>
                  </a:lnTo>
                  <a:lnTo>
                    <a:pt x="8814" y="1928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Shape 600"/>
            <p:cNvSpPr/>
            <p:nvPr/>
          </p:nvSpPr>
          <p:spPr>
            <a:xfrm>
              <a:off x="3546096" y="5572191"/>
              <a:ext cx="66752" cy="206182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11247"/>
                  </a:lnTo>
                  <a:lnTo>
                    <a:pt x="16883" y="10353"/>
                  </a:lnTo>
                  <a:lnTo>
                    <a:pt x="12786" y="9257"/>
                  </a:lnTo>
                  <a:lnTo>
                    <a:pt x="9434" y="8161"/>
                  </a:lnTo>
                  <a:lnTo>
                    <a:pt x="6083" y="6618"/>
                  </a:lnTo>
                  <a:lnTo>
                    <a:pt x="3352" y="5278"/>
                  </a:lnTo>
                  <a:lnTo>
                    <a:pt x="1986" y="3532"/>
                  </a:lnTo>
                  <a:lnTo>
                    <a:pt x="621" y="1989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Shape 601"/>
            <p:cNvSpPr/>
            <p:nvPr/>
          </p:nvSpPr>
          <p:spPr>
            <a:xfrm>
              <a:off x="3546096" y="2916061"/>
              <a:ext cx="66752" cy="2655739"/>
            </a:xfrm>
            <a:custGeom>
              <a:pathLst>
                <a:path extrusionOk="0" h="21600" w="21600">
                  <a:moveTo>
                    <a:pt x="21600" y="2073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621" y="21464"/>
                  </a:lnTo>
                  <a:lnTo>
                    <a:pt x="1986" y="21324"/>
                  </a:lnTo>
                  <a:lnTo>
                    <a:pt x="3352" y="21203"/>
                  </a:lnTo>
                  <a:lnTo>
                    <a:pt x="6083" y="21083"/>
                  </a:lnTo>
                  <a:lnTo>
                    <a:pt x="9434" y="20981"/>
                  </a:lnTo>
                  <a:lnTo>
                    <a:pt x="12786" y="20877"/>
                  </a:lnTo>
                  <a:lnTo>
                    <a:pt x="16883" y="20807"/>
                  </a:lnTo>
                  <a:lnTo>
                    <a:pt x="21600" y="207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Shape 602"/>
            <p:cNvSpPr/>
            <p:nvPr/>
          </p:nvSpPr>
          <p:spPr>
            <a:xfrm>
              <a:off x="3714794" y="5572191"/>
              <a:ext cx="66752" cy="292253"/>
            </a:xfrm>
            <a:custGeom>
              <a:pathLst>
                <a:path extrusionOk="0" h="21600" w="21600">
                  <a:moveTo>
                    <a:pt x="0" y="79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1717"/>
                  </a:lnTo>
                  <a:lnTo>
                    <a:pt x="18869" y="3405"/>
                  </a:lnTo>
                  <a:lnTo>
                    <a:pt x="14897" y="4835"/>
                  </a:lnTo>
                  <a:lnTo>
                    <a:pt x="10055" y="6208"/>
                  </a:lnTo>
                  <a:lnTo>
                    <a:pt x="5462" y="7152"/>
                  </a:lnTo>
                  <a:lnTo>
                    <a:pt x="0" y="792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Shape 603"/>
            <p:cNvSpPr/>
            <p:nvPr/>
          </p:nvSpPr>
          <p:spPr>
            <a:xfrm>
              <a:off x="3714794" y="5357016"/>
              <a:ext cx="66752" cy="21478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0995"/>
                  </a:lnTo>
                  <a:lnTo>
                    <a:pt x="5462" y="11853"/>
                  </a:lnTo>
                  <a:lnTo>
                    <a:pt x="10055" y="13334"/>
                  </a:lnTo>
                  <a:lnTo>
                    <a:pt x="15517" y="15050"/>
                  </a:lnTo>
                  <a:lnTo>
                    <a:pt x="18869" y="17155"/>
                  </a:lnTo>
                  <a:lnTo>
                    <a:pt x="20979" y="19261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Shape 604"/>
            <p:cNvSpPr/>
            <p:nvPr/>
          </p:nvSpPr>
          <p:spPr>
            <a:xfrm>
              <a:off x="3613230" y="5453414"/>
              <a:ext cx="99460" cy="116671"/>
            </a:xfrm>
            <a:custGeom>
              <a:pathLst>
                <a:path extrusionOk="0" h="21600" w="21600">
                  <a:moveTo>
                    <a:pt x="10800" y="12292"/>
                  </a:moveTo>
                  <a:lnTo>
                    <a:pt x="13043" y="12718"/>
                  </a:lnTo>
                  <a:lnTo>
                    <a:pt x="14871" y="13074"/>
                  </a:lnTo>
                  <a:lnTo>
                    <a:pt x="16698" y="13855"/>
                  </a:lnTo>
                  <a:lnTo>
                    <a:pt x="18443" y="14992"/>
                  </a:lnTo>
                  <a:lnTo>
                    <a:pt x="19855" y="16555"/>
                  </a:lnTo>
                  <a:lnTo>
                    <a:pt x="20686" y="18118"/>
                  </a:lnTo>
                  <a:lnTo>
                    <a:pt x="21185" y="19682"/>
                  </a:lnTo>
                  <a:lnTo>
                    <a:pt x="21600" y="21600"/>
                  </a:lnTo>
                  <a:lnTo>
                    <a:pt x="21600" y="2274"/>
                  </a:lnTo>
                  <a:lnTo>
                    <a:pt x="18942" y="1137"/>
                  </a:lnTo>
                  <a:lnTo>
                    <a:pt x="16200" y="782"/>
                  </a:lnTo>
                  <a:lnTo>
                    <a:pt x="13458" y="355"/>
                  </a:lnTo>
                  <a:lnTo>
                    <a:pt x="10800" y="0"/>
                  </a:lnTo>
                  <a:lnTo>
                    <a:pt x="8058" y="355"/>
                  </a:lnTo>
                  <a:lnTo>
                    <a:pt x="5400" y="782"/>
                  </a:lnTo>
                  <a:lnTo>
                    <a:pt x="2742" y="1137"/>
                  </a:lnTo>
                  <a:lnTo>
                    <a:pt x="0" y="2274"/>
                  </a:lnTo>
                  <a:lnTo>
                    <a:pt x="0" y="21600"/>
                  </a:lnTo>
                  <a:lnTo>
                    <a:pt x="415" y="19682"/>
                  </a:lnTo>
                  <a:lnTo>
                    <a:pt x="831" y="18118"/>
                  </a:lnTo>
                  <a:lnTo>
                    <a:pt x="1745" y="16555"/>
                  </a:lnTo>
                  <a:lnTo>
                    <a:pt x="3074" y="14992"/>
                  </a:lnTo>
                  <a:lnTo>
                    <a:pt x="4985" y="13855"/>
                  </a:lnTo>
                  <a:lnTo>
                    <a:pt x="6729" y="13074"/>
                  </a:lnTo>
                  <a:lnTo>
                    <a:pt x="8557" y="12718"/>
                  </a:lnTo>
                  <a:lnTo>
                    <a:pt x="10800" y="12292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Shape 605"/>
            <p:cNvSpPr/>
            <p:nvPr/>
          </p:nvSpPr>
          <p:spPr>
            <a:xfrm>
              <a:off x="3613230" y="5572191"/>
              <a:ext cx="99460" cy="116673"/>
            </a:xfrm>
            <a:custGeom>
              <a:pathLst>
                <a:path extrusionOk="0" h="21600" w="21600">
                  <a:moveTo>
                    <a:pt x="18443" y="6537"/>
                  </a:moveTo>
                  <a:lnTo>
                    <a:pt x="16698" y="7745"/>
                  </a:lnTo>
                  <a:lnTo>
                    <a:pt x="14871" y="8455"/>
                  </a:lnTo>
                  <a:lnTo>
                    <a:pt x="13043" y="9237"/>
                  </a:lnTo>
                  <a:lnTo>
                    <a:pt x="8557" y="9237"/>
                  </a:lnTo>
                  <a:lnTo>
                    <a:pt x="6729" y="8455"/>
                  </a:lnTo>
                  <a:lnTo>
                    <a:pt x="4985" y="7745"/>
                  </a:lnTo>
                  <a:lnTo>
                    <a:pt x="3074" y="6537"/>
                  </a:lnTo>
                  <a:lnTo>
                    <a:pt x="1745" y="5400"/>
                  </a:lnTo>
                  <a:lnTo>
                    <a:pt x="831" y="3837"/>
                  </a:lnTo>
                  <a:lnTo>
                    <a:pt x="0" y="0"/>
                  </a:lnTo>
                  <a:lnTo>
                    <a:pt x="0" y="19682"/>
                  </a:lnTo>
                  <a:lnTo>
                    <a:pt x="2742" y="20463"/>
                  </a:lnTo>
                  <a:lnTo>
                    <a:pt x="5400" y="21174"/>
                  </a:lnTo>
                  <a:lnTo>
                    <a:pt x="8058" y="21600"/>
                  </a:lnTo>
                  <a:lnTo>
                    <a:pt x="13458" y="21600"/>
                  </a:lnTo>
                  <a:lnTo>
                    <a:pt x="16200" y="21174"/>
                  </a:lnTo>
                  <a:lnTo>
                    <a:pt x="18942" y="20463"/>
                  </a:lnTo>
                  <a:lnTo>
                    <a:pt x="21600" y="19682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82"/>
                  </a:lnTo>
                  <a:lnTo>
                    <a:pt x="19855" y="5045"/>
                  </a:lnTo>
                  <a:lnTo>
                    <a:pt x="18443" y="65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Shape 606"/>
            <p:cNvSpPr/>
            <p:nvPr/>
          </p:nvSpPr>
          <p:spPr>
            <a:xfrm>
              <a:off x="3546096" y="5467185"/>
              <a:ext cx="66752" cy="213067"/>
            </a:xfrm>
            <a:custGeom>
              <a:pathLst>
                <a:path extrusionOk="0" h="21600" w="21600">
                  <a:moveTo>
                    <a:pt x="21600" y="10702"/>
                  </a:moveTo>
                  <a:lnTo>
                    <a:pt x="21600" y="0"/>
                  </a:lnTo>
                  <a:lnTo>
                    <a:pt x="16883" y="866"/>
                  </a:lnTo>
                  <a:lnTo>
                    <a:pt x="12786" y="1731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279"/>
                  </a:lnTo>
                  <a:lnTo>
                    <a:pt x="621" y="9010"/>
                  </a:lnTo>
                  <a:lnTo>
                    <a:pt x="0" y="10702"/>
                  </a:lnTo>
                  <a:lnTo>
                    <a:pt x="621" y="12630"/>
                  </a:lnTo>
                  <a:lnTo>
                    <a:pt x="1986" y="14125"/>
                  </a:lnTo>
                  <a:lnTo>
                    <a:pt x="3352" y="15816"/>
                  </a:lnTo>
                  <a:lnTo>
                    <a:pt x="6083" y="17115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10702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Shape 607"/>
            <p:cNvSpPr/>
            <p:nvPr/>
          </p:nvSpPr>
          <p:spPr>
            <a:xfrm>
              <a:off x="3714794" y="5467185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462" y="20538"/>
                  </a:lnTo>
                  <a:lnTo>
                    <a:pt x="10055" y="19239"/>
                  </a:lnTo>
                  <a:lnTo>
                    <a:pt x="14897" y="17351"/>
                  </a:lnTo>
                  <a:lnTo>
                    <a:pt x="18869" y="15384"/>
                  </a:lnTo>
                  <a:lnTo>
                    <a:pt x="20979" y="13062"/>
                  </a:lnTo>
                  <a:lnTo>
                    <a:pt x="21600" y="10702"/>
                  </a:lnTo>
                  <a:lnTo>
                    <a:pt x="20979" y="8341"/>
                  </a:lnTo>
                  <a:lnTo>
                    <a:pt x="18869" y="6216"/>
                  </a:lnTo>
                  <a:lnTo>
                    <a:pt x="15517" y="4092"/>
                  </a:lnTo>
                  <a:lnTo>
                    <a:pt x="10055" y="2361"/>
                  </a:lnTo>
                  <a:lnTo>
                    <a:pt x="5462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Shape 608"/>
            <p:cNvSpPr/>
            <p:nvPr/>
          </p:nvSpPr>
          <p:spPr>
            <a:xfrm>
              <a:off x="2935131" y="6271216"/>
              <a:ext cx="0" cy="2647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Shape 609"/>
            <p:cNvSpPr/>
            <p:nvPr/>
          </p:nvSpPr>
          <p:spPr>
            <a:xfrm>
              <a:off x="2869583" y="4754523"/>
              <a:ext cx="66752" cy="1936192"/>
            </a:xfrm>
            <a:custGeom>
              <a:pathLst>
                <a:path extrusionOk="0" h="21600" w="21600">
                  <a:moveTo>
                    <a:pt x="0" y="16923"/>
                  </a:moveTo>
                  <a:lnTo>
                    <a:pt x="745" y="16732"/>
                  </a:lnTo>
                  <a:lnTo>
                    <a:pt x="2110" y="16540"/>
                  </a:lnTo>
                  <a:lnTo>
                    <a:pt x="4097" y="16379"/>
                  </a:lnTo>
                  <a:lnTo>
                    <a:pt x="6083" y="16214"/>
                  </a:lnTo>
                  <a:lnTo>
                    <a:pt x="9434" y="16071"/>
                  </a:lnTo>
                  <a:lnTo>
                    <a:pt x="12786" y="15953"/>
                  </a:lnTo>
                  <a:lnTo>
                    <a:pt x="17628" y="15836"/>
                  </a:lnTo>
                  <a:lnTo>
                    <a:pt x="21600" y="1574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12146"/>
                  </a:lnTo>
                  <a:lnTo>
                    <a:pt x="4717" y="12220"/>
                  </a:lnTo>
                  <a:lnTo>
                    <a:pt x="8814" y="12338"/>
                  </a:lnTo>
                  <a:lnTo>
                    <a:pt x="12786" y="12477"/>
                  </a:lnTo>
                  <a:lnTo>
                    <a:pt x="15517" y="12621"/>
                  </a:lnTo>
                  <a:lnTo>
                    <a:pt x="18248" y="12786"/>
                  </a:lnTo>
                  <a:lnTo>
                    <a:pt x="20234" y="12951"/>
                  </a:lnTo>
                  <a:lnTo>
                    <a:pt x="21600" y="13138"/>
                  </a:lnTo>
                  <a:lnTo>
                    <a:pt x="21600" y="13517"/>
                  </a:lnTo>
                  <a:lnTo>
                    <a:pt x="20234" y="13708"/>
                  </a:lnTo>
                  <a:lnTo>
                    <a:pt x="18248" y="13874"/>
                  </a:lnTo>
                  <a:lnTo>
                    <a:pt x="15517" y="14039"/>
                  </a:lnTo>
                  <a:lnTo>
                    <a:pt x="12786" y="14178"/>
                  </a:lnTo>
                  <a:lnTo>
                    <a:pt x="8814" y="14322"/>
                  </a:lnTo>
                  <a:lnTo>
                    <a:pt x="4717" y="14439"/>
                  </a:lnTo>
                  <a:lnTo>
                    <a:pt x="0" y="1451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8124"/>
                  </a:lnTo>
                  <a:lnTo>
                    <a:pt x="17628" y="18033"/>
                  </a:lnTo>
                  <a:lnTo>
                    <a:pt x="12786" y="17915"/>
                  </a:lnTo>
                  <a:lnTo>
                    <a:pt x="9434" y="17798"/>
                  </a:lnTo>
                  <a:lnTo>
                    <a:pt x="6083" y="17654"/>
                  </a:lnTo>
                  <a:lnTo>
                    <a:pt x="4097" y="17489"/>
                  </a:lnTo>
                  <a:lnTo>
                    <a:pt x="2110" y="17302"/>
                  </a:lnTo>
                  <a:lnTo>
                    <a:pt x="745" y="17132"/>
                  </a:lnTo>
                  <a:lnTo>
                    <a:pt x="0" y="1692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Shape 610"/>
            <p:cNvSpPr/>
            <p:nvPr/>
          </p:nvSpPr>
          <p:spPr>
            <a:xfrm>
              <a:off x="3038281" y="5780482"/>
              <a:ext cx="66752" cy="91023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9145"/>
                  </a:lnTo>
                  <a:lnTo>
                    <a:pt x="4841" y="9348"/>
                  </a:lnTo>
                  <a:lnTo>
                    <a:pt x="8814" y="9598"/>
                  </a:lnTo>
                  <a:lnTo>
                    <a:pt x="12166" y="9848"/>
                  </a:lnTo>
                  <a:lnTo>
                    <a:pt x="15517" y="10153"/>
                  </a:lnTo>
                  <a:lnTo>
                    <a:pt x="18248" y="10504"/>
                  </a:lnTo>
                  <a:lnTo>
                    <a:pt x="20359" y="10846"/>
                  </a:lnTo>
                  <a:lnTo>
                    <a:pt x="21600" y="11660"/>
                  </a:lnTo>
                  <a:lnTo>
                    <a:pt x="20979" y="12104"/>
                  </a:lnTo>
                  <a:lnTo>
                    <a:pt x="20359" y="12464"/>
                  </a:lnTo>
                  <a:lnTo>
                    <a:pt x="18248" y="12862"/>
                  </a:lnTo>
                  <a:lnTo>
                    <a:pt x="15517" y="13213"/>
                  </a:lnTo>
                  <a:lnTo>
                    <a:pt x="12166" y="13518"/>
                  </a:lnTo>
                  <a:lnTo>
                    <a:pt x="8814" y="13768"/>
                  </a:lnTo>
                  <a:lnTo>
                    <a:pt x="4841" y="14018"/>
                  </a:lnTo>
                  <a:lnTo>
                    <a:pt x="0" y="1421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515"/>
                  </a:lnTo>
                  <a:lnTo>
                    <a:pt x="17007" y="2358"/>
                  </a:lnTo>
                  <a:lnTo>
                    <a:pt x="12910" y="2108"/>
                  </a:lnTo>
                  <a:lnTo>
                    <a:pt x="9559" y="1859"/>
                  </a:lnTo>
                  <a:lnTo>
                    <a:pt x="6083" y="1507"/>
                  </a:lnTo>
                  <a:lnTo>
                    <a:pt x="3476" y="1202"/>
                  </a:lnTo>
                  <a:lnTo>
                    <a:pt x="1490" y="804"/>
                  </a:lnTo>
                  <a:lnTo>
                    <a:pt x="745" y="407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Shape 611"/>
            <p:cNvSpPr/>
            <p:nvPr/>
          </p:nvSpPr>
          <p:spPr>
            <a:xfrm>
              <a:off x="2936718" y="6155748"/>
              <a:ext cx="99460" cy="233725"/>
            </a:xfrm>
            <a:custGeom>
              <a:pathLst>
                <a:path extrusionOk="0" h="21600" w="21600">
                  <a:moveTo>
                    <a:pt x="10800" y="0"/>
                  </a:moveTo>
                  <a:lnTo>
                    <a:pt x="8058" y="0"/>
                  </a:lnTo>
                  <a:lnTo>
                    <a:pt x="5400" y="179"/>
                  </a:lnTo>
                  <a:lnTo>
                    <a:pt x="2742" y="573"/>
                  </a:lnTo>
                  <a:lnTo>
                    <a:pt x="0" y="967"/>
                  </a:lnTo>
                  <a:lnTo>
                    <a:pt x="0" y="10710"/>
                  </a:lnTo>
                  <a:lnTo>
                    <a:pt x="415" y="9707"/>
                  </a:lnTo>
                  <a:lnTo>
                    <a:pt x="914" y="8955"/>
                  </a:lnTo>
                  <a:lnTo>
                    <a:pt x="3572" y="7379"/>
                  </a:lnTo>
                  <a:lnTo>
                    <a:pt x="4985" y="6985"/>
                  </a:lnTo>
                  <a:lnTo>
                    <a:pt x="6729" y="6412"/>
                  </a:lnTo>
                  <a:lnTo>
                    <a:pt x="8557" y="6233"/>
                  </a:lnTo>
                  <a:lnTo>
                    <a:pt x="13043" y="6233"/>
                  </a:lnTo>
                  <a:lnTo>
                    <a:pt x="15369" y="6412"/>
                  </a:lnTo>
                  <a:lnTo>
                    <a:pt x="17114" y="6985"/>
                  </a:lnTo>
                  <a:lnTo>
                    <a:pt x="19855" y="8167"/>
                  </a:lnTo>
                  <a:lnTo>
                    <a:pt x="20686" y="8955"/>
                  </a:lnTo>
                  <a:lnTo>
                    <a:pt x="21600" y="9922"/>
                  </a:lnTo>
                  <a:lnTo>
                    <a:pt x="21600" y="11678"/>
                  </a:lnTo>
                  <a:lnTo>
                    <a:pt x="20686" y="12645"/>
                  </a:lnTo>
                  <a:lnTo>
                    <a:pt x="19855" y="13433"/>
                  </a:lnTo>
                  <a:lnTo>
                    <a:pt x="18443" y="14006"/>
                  </a:lnTo>
                  <a:lnTo>
                    <a:pt x="17114" y="14579"/>
                  </a:lnTo>
                  <a:lnTo>
                    <a:pt x="14871" y="14973"/>
                  </a:lnTo>
                  <a:lnTo>
                    <a:pt x="13043" y="15367"/>
                  </a:lnTo>
                  <a:lnTo>
                    <a:pt x="8557" y="15367"/>
                  </a:lnTo>
                  <a:lnTo>
                    <a:pt x="6729" y="14973"/>
                  </a:lnTo>
                  <a:lnTo>
                    <a:pt x="4985" y="14579"/>
                  </a:lnTo>
                  <a:lnTo>
                    <a:pt x="3572" y="14006"/>
                  </a:lnTo>
                  <a:lnTo>
                    <a:pt x="2243" y="13433"/>
                  </a:lnTo>
                  <a:lnTo>
                    <a:pt x="914" y="12645"/>
                  </a:lnTo>
                  <a:lnTo>
                    <a:pt x="415" y="11857"/>
                  </a:lnTo>
                  <a:lnTo>
                    <a:pt x="0" y="10890"/>
                  </a:lnTo>
                  <a:lnTo>
                    <a:pt x="0" y="20597"/>
                  </a:lnTo>
                  <a:lnTo>
                    <a:pt x="2742" y="20991"/>
                  </a:lnTo>
                  <a:lnTo>
                    <a:pt x="5400" y="21385"/>
                  </a:lnTo>
                  <a:lnTo>
                    <a:pt x="8058" y="21600"/>
                  </a:lnTo>
                  <a:lnTo>
                    <a:pt x="13957" y="21600"/>
                  </a:lnTo>
                  <a:lnTo>
                    <a:pt x="16698" y="21385"/>
                  </a:lnTo>
                  <a:lnTo>
                    <a:pt x="18942" y="20991"/>
                  </a:lnTo>
                  <a:lnTo>
                    <a:pt x="21600" y="20597"/>
                  </a:lnTo>
                  <a:lnTo>
                    <a:pt x="21600" y="967"/>
                  </a:lnTo>
                  <a:lnTo>
                    <a:pt x="18942" y="573"/>
                  </a:lnTo>
                  <a:lnTo>
                    <a:pt x="16698" y="179"/>
                  </a:lnTo>
                  <a:lnTo>
                    <a:pt x="13957" y="0"/>
                  </a:lnTo>
                  <a:lnTo>
                    <a:pt x="108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Shape 612"/>
            <p:cNvSpPr/>
            <p:nvPr/>
          </p:nvSpPr>
          <p:spPr>
            <a:xfrm>
              <a:off x="2869583" y="6166076"/>
              <a:ext cx="66752" cy="211348"/>
            </a:xfrm>
            <a:custGeom>
              <a:pathLst>
                <a:path extrusionOk="0" h="21600" w="21600">
                  <a:moveTo>
                    <a:pt x="21600" y="10721"/>
                  </a:moveTo>
                  <a:lnTo>
                    <a:pt x="21600" y="0"/>
                  </a:lnTo>
                  <a:lnTo>
                    <a:pt x="17628" y="867"/>
                  </a:lnTo>
                  <a:lnTo>
                    <a:pt x="12786" y="1931"/>
                  </a:lnTo>
                  <a:lnTo>
                    <a:pt x="9434" y="2996"/>
                  </a:lnTo>
                  <a:lnTo>
                    <a:pt x="6083" y="4296"/>
                  </a:lnTo>
                  <a:lnTo>
                    <a:pt x="4097" y="5794"/>
                  </a:lnTo>
                  <a:lnTo>
                    <a:pt x="2110" y="7253"/>
                  </a:lnTo>
                  <a:lnTo>
                    <a:pt x="745" y="8987"/>
                  </a:lnTo>
                  <a:lnTo>
                    <a:pt x="0" y="10721"/>
                  </a:lnTo>
                  <a:lnTo>
                    <a:pt x="745" y="12613"/>
                  </a:lnTo>
                  <a:lnTo>
                    <a:pt x="2110" y="14150"/>
                  </a:lnTo>
                  <a:lnTo>
                    <a:pt x="4097" y="15845"/>
                  </a:lnTo>
                  <a:lnTo>
                    <a:pt x="6083" y="17343"/>
                  </a:lnTo>
                  <a:lnTo>
                    <a:pt x="9434" y="18644"/>
                  </a:lnTo>
                  <a:lnTo>
                    <a:pt x="12786" y="19708"/>
                  </a:lnTo>
                  <a:lnTo>
                    <a:pt x="17628" y="20772"/>
                  </a:lnTo>
                  <a:lnTo>
                    <a:pt x="21600" y="21600"/>
                  </a:lnTo>
                  <a:lnTo>
                    <a:pt x="21600" y="10721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Shape 613"/>
            <p:cNvSpPr/>
            <p:nvPr/>
          </p:nvSpPr>
          <p:spPr>
            <a:xfrm>
              <a:off x="3038281" y="6166076"/>
              <a:ext cx="66752" cy="211348"/>
            </a:xfrm>
            <a:custGeom>
              <a:pathLst>
                <a:path extrusionOk="0" h="21600" w="21600">
                  <a:moveTo>
                    <a:pt x="21600" y="10721"/>
                  </a:moveTo>
                  <a:lnTo>
                    <a:pt x="20359" y="7253"/>
                  </a:lnTo>
                  <a:lnTo>
                    <a:pt x="18248" y="5794"/>
                  </a:lnTo>
                  <a:lnTo>
                    <a:pt x="15517" y="4296"/>
                  </a:lnTo>
                  <a:lnTo>
                    <a:pt x="12166" y="2996"/>
                  </a:lnTo>
                  <a:lnTo>
                    <a:pt x="8814" y="1931"/>
                  </a:lnTo>
                  <a:lnTo>
                    <a:pt x="4841" y="867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841" y="20772"/>
                  </a:lnTo>
                  <a:lnTo>
                    <a:pt x="8814" y="19708"/>
                  </a:lnTo>
                  <a:lnTo>
                    <a:pt x="12166" y="18644"/>
                  </a:lnTo>
                  <a:lnTo>
                    <a:pt x="15517" y="17343"/>
                  </a:lnTo>
                  <a:lnTo>
                    <a:pt x="18248" y="15845"/>
                  </a:lnTo>
                  <a:lnTo>
                    <a:pt x="20359" y="14150"/>
                  </a:lnTo>
                  <a:lnTo>
                    <a:pt x="20979" y="12613"/>
                  </a:lnTo>
                  <a:lnTo>
                    <a:pt x="21600" y="10721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Shape 614"/>
            <p:cNvSpPr/>
            <p:nvPr/>
          </p:nvSpPr>
          <p:spPr>
            <a:xfrm>
              <a:off x="3375676" y="3539210"/>
              <a:ext cx="65037" cy="223915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Shape 615"/>
            <p:cNvSpPr/>
            <p:nvPr/>
          </p:nvSpPr>
          <p:spPr>
            <a:xfrm>
              <a:off x="3208700" y="5746053"/>
              <a:ext cx="402421" cy="235445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387"/>
                  </a:lnTo>
                  <a:lnTo>
                    <a:pt x="9831" y="20996"/>
                  </a:lnTo>
                  <a:lnTo>
                    <a:pt x="9498" y="20641"/>
                  </a:lnTo>
                  <a:lnTo>
                    <a:pt x="458" y="5187"/>
                  </a:lnTo>
                  <a:lnTo>
                    <a:pt x="208" y="4618"/>
                  </a:lnTo>
                  <a:lnTo>
                    <a:pt x="0" y="3624"/>
                  </a:lnTo>
                  <a:lnTo>
                    <a:pt x="0" y="2878"/>
                  </a:lnTo>
                  <a:lnTo>
                    <a:pt x="125" y="1918"/>
                  </a:lnTo>
                  <a:lnTo>
                    <a:pt x="333" y="1137"/>
                  </a:lnTo>
                  <a:lnTo>
                    <a:pt x="792" y="568"/>
                  </a:lnTo>
                  <a:lnTo>
                    <a:pt x="1250" y="178"/>
                  </a:lnTo>
                  <a:lnTo>
                    <a:pt x="1812" y="0"/>
                  </a:lnTo>
                  <a:lnTo>
                    <a:pt x="19788" y="0"/>
                  </a:lnTo>
                  <a:lnTo>
                    <a:pt x="20350" y="178"/>
                  </a:lnTo>
                  <a:lnTo>
                    <a:pt x="20808" y="568"/>
                  </a:lnTo>
                  <a:lnTo>
                    <a:pt x="21142" y="1137"/>
                  </a:lnTo>
                  <a:lnTo>
                    <a:pt x="21475" y="1918"/>
                  </a:lnTo>
                  <a:lnTo>
                    <a:pt x="21600" y="2878"/>
                  </a:lnTo>
                  <a:lnTo>
                    <a:pt x="21600" y="3624"/>
                  </a:lnTo>
                  <a:lnTo>
                    <a:pt x="21371" y="4618"/>
                  </a:lnTo>
                  <a:lnTo>
                    <a:pt x="21038" y="5187"/>
                  </a:lnTo>
                  <a:lnTo>
                    <a:pt x="12102" y="20641"/>
                  </a:lnTo>
                  <a:lnTo>
                    <a:pt x="11748" y="20996"/>
                  </a:lnTo>
                  <a:lnTo>
                    <a:pt x="11414" y="21387"/>
                  </a:lnTo>
                  <a:lnTo>
                    <a:pt x="10748" y="21600"/>
                  </a:lnTo>
                  <a:close/>
                  <a:moveTo>
                    <a:pt x="6103" y="6146"/>
                  </a:moveTo>
                  <a:lnTo>
                    <a:pt x="10748" y="14068"/>
                  </a:lnTo>
                  <a:lnTo>
                    <a:pt x="15372" y="6146"/>
                  </a:lnTo>
                  <a:lnTo>
                    <a:pt x="6103" y="6146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Shape 616"/>
            <p:cNvSpPr/>
            <p:nvPr/>
          </p:nvSpPr>
          <p:spPr>
            <a:xfrm>
              <a:off x="3038281" y="4856085"/>
              <a:ext cx="66752" cy="922285"/>
            </a:xfrm>
            <a:custGeom>
              <a:pathLst>
                <a:path extrusionOk="0" h="21600" w="21600">
                  <a:moveTo>
                    <a:pt x="21600" y="19128"/>
                  </a:moveTo>
                  <a:lnTo>
                    <a:pt x="21600" y="2472"/>
                  </a:lnTo>
                  <a:lnTo>
                    <a:pt x="17007" y="2280"/>
                  </a:lnTo>
                  <a:lnTo>
                    <a:pt x="12910" y="2034"/>
                  </a:lnTo>
                  <a:lnTo>
                    <a:pt x="9559" y="1788"/>
                  </a:lnTo>
                  <a:lnTo>
                    <a:pt x="6083" y="1487"/>
                  </a:lnTo>
                  <a:lnTo>
                    <a:pt x="3476" y="1140"/>
                  </a:lnTo>
                  <a:lnTo>
                    <a:pt x="1490" y="794"/>
                  </a:lnTo>
                  <a:lnTo>
                    <a:pt x="745" y="392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490" y="20816"/>
                  </a:lnTo>
                  <a:lnTo>
                    <a:pt x="3476" y="20460"/>
                  </a:lnTo>
                  <a:lnTo>
                    <a:pt x="6083" y="20113"/>
                  </a:lnTo>
                  <a:lnTo>
                    <a:pt x="9559" y="19821"/>
                  </a:lnTo>
                  <a:lnTo>
                    <a:pt x="12910" y="19520"/>
                  </a:lnTo>
                  <a:lnTo>
                    <a:pt x="17007" y="19274"/>
                  </a:lnTo>
                  <a:lnTo>
                    <a:pt x="21600" y="1912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Shape 617"/>
            <p:cNvSpPr/>
            <p:nvPr/>
          </p:nvSpPr>
          <p:spPr>
            <a:xfrm>
              <a:off x="3208700" y="5534319"/>
              <a:ext cx="66752" cy="244053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2309"/>
                  </a:lnTo>
                  <a:lnTo>
                    <a:pt x="5338" y="13029"/>
                  </a:lnTo>
                  <a:lnTo>
                    <a:pt x="10055" y="14366"/>
                  </a:lnTo>
                  <a:lnTo>
                    <a:pt x="14772" y="15840"/>
                  </a:lnTo>
                  <a:lnTo>
                    <a:pt x="18869" y="17691"/>
                  </a:lnTo>
                  <a:lnTo>
                    <a:pt x="20855" y="19577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Shape 618"/>
            <p:cNvSpPr/>
            <p:nvPr/>
          </p:nvSpPr>
          <p:spPr>
            <a:xfrm>
              <a:off x="3208700" y="5780482"/>
              <a:ext cx="66752" cy="910234"/>
            </a:xfrm>
            <a:custGeom>
              <a:pathLst>
                <a:path extrusionOk="0" h="21600" w="21600">
                  <a:moveTo>
                    <a:pt x="0" y="2571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555"/>
                  </a:lnTo>
                  <a:lnTo>
                    <a:pt x="18869" y="1054"/>
                  </a:lnTo>
                  <a:lnTo>
                    <a:pt x="14772" y="1563"/>
                  </a:lnTo>
                  <a:lnTo>
                    <a:pt x="10055" y="2016"/>
                  </a:lnTo>
                  <a:lnTo>
                    <a:pt x="5338" y="2312"/>
                  </a:lnTo>
                  <a:lnTo>
                    <a:pt x="0" y="2571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Shape 619"/>
            <p:cNvSpPr/>
            <p:nvPr/>
          </p:nvSpPr>
          <p:spPr>
            <a:xfrm>
              <a:off x="3107136" y="5661703"/>
              <a:ext cx="99461" cy="116673"/>
            </a:xfrm>
            <a:custGeom>
              <a:pathLst>
                <a:path extrusionOk="0" h="21600" w="21600">
                  <a:moveTo>
                    <a:pt x="10841" y="12363"/>
                  </a:moveTo>
                  <a:lnTo>
                    <a:pt x="13076" y="12718"/>
                  </a:lnTo>
                  <a:lnTo>
                    <a:pt x="14814" y="13145"/>
                  </a:lnTo>
                  <a:lnTo>
                    <a:pt x="16634" y="13855"/>
                  </a:lnTo>
                  <a:lnTo>
                    <a:pt x="18455" y="15063"/>
                  </a:lnTo>
                  <a:lnTo>
                    <a:pt x="19779" y="16626"/>
                  </a:lnTo>
                  <a:lnTo>
                    <a:pt x="20690" y="18118"/>
                  </a:lnTo>
                  <a:lnTo>
                    <a:pt x="21103" y="19682"/>
                  </a:lnTo>
                  <a:lnTo>
                    <a:pt x="21600" y="21600"/>
                  </a:lnTo>
                  <a:lnTo>
                    <a:pt x="21600" y="2345"/>
                  </a:lnTo>
                  <a:lnTo>
                    <a:pt x="18869" y="1137"/>
                  </a:lnTo>
                  <a:lnTo>
                    <a:pt x="16221" y="782"/>
                  </a:lnTo>
                  <a:lnTo>
                    <a:pt x="13490" y="426"/>
                  </a:lnTo>
                  <a:lnTo>
                    <a:pt x="10841" y="0"/>
                  </a:lnTo>
                  <a:lnTo>
                    <a:pt x="8110" y="426"/>
                  </a:lnTo>
                  <a:lnTo>
                    <a:pt x="4966" y="782"/>
                  </a:lnTo>
                  <a:lnTo>
                    <a:pt x="2731" y="1137"/>
                  </a:lnTo>
                  <a:lnTo>
                    <a:pt x="0" y="2345"/>
                  </a:lnTo>
                  <a:lnTo>
                    <a:pt x="0" y="21600"/>
                  </a:lnTo>
                  <a:lnTo>
                    <a:pt x="497" y="19682"/>
                  </a:lnTo>
                  <a:lnTo>
                    <a:pt x="910" y="18118"/>
                  </a:lnTo>
                  <a:lnTo>
                    <a:pt x="1821" y="16626"/>
                  </a:lnTo>
                  <a:lnTo>
                    <a:pt x="3145" y="15063"/>
                  </a:lnTo>
                  <a:lnTo>
                    <a:pt x="4966" y="13855"/>
                  </a:lnTo>
                  <a:lnTo>
                    <a:pt x="6786" y="13145"/>
                  </a:lnTo>
                  <a:lnTo>
                    <a:pt x="8524" y="12718"/>
                  </a:lnTo>
                  <a:lnTo>
                    <a:pt x="10841" y="1236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Shape 620"/>
            <p:cNvSpPr/>
            <p:nvPr/>
          </p:nvSpPr>
          <p:spPr>
            <a:xfrm>
              <a:off x="3107136" y="5780482"/>
              <a:ext cx="99461" cy="116674"/>
            </a:xfrm>
            <a:custGeom>
              <a:pathLst>
                <a:path extrusionOk="0" h="21600" w="21600">
                  <a:moveTo>
                    <a:pt x="18455" y="6586"/>
                  </a:moveTo>
                  <a:lnTo>
                    <a:pt x="16634" y="7719"/>
                  </a:lnTo>
                  <a:lnTo>
                    <a:pt x="14814" y="8498"/>
                  </a:lnTo>
                  <a:lnTo>
                    <a:pt x="13076" y="8852"/>
                  </a:lnTo>
                  <a:lnTo>
                    <a:pt x="10841" y="9207"/>
                  </a:lnTo>
                  <a:lnTo>
                    <a:pt x="8524" y="8852"/>
                  </a:lnTo>
                  <a:lnTo>
                    <a:pt x="6786" y="8498"/>
                  </a:lnTo>
                  <a:lnTo>
                    <a:pt x="4966" y="7719"/>
                  </a:lnTo>
                  <a:lnTo>
                    <a:pt x="3145" y="6586"/>
                  </a:lnTo>
                  <a:lnTo>
                    <a:pt x="1821" y="5028"/>
                  </a:lnTo>
                  <a:lnTo>
                    <a:pt x="910" y="3470"/>
                  </a:lnTo>
                  <a:lnTo>
                    <a:pt x="497" y="1983"/>
                  </a:lnTo>
                  <a:lnTo>
                    <a:pt x="0" y="0"/>
                  </a:lnTo>
                  <a:lnTo>
                    <a:pt x="0" y="19263"/>
                  </a:lnTo>
                  <a:lnTo>
                    <a:pt x="2731" y="20396"/>
                  </a:lnTo>
                  <a:lnTo>
                    <a:pt x="4966" y="20821"/>
                  </a:lnTo>
                  <a:lnTo>
                    <a:pt x="8110" y="21600"/>
                  </a:lnTo>
                  <a:lnTo>
                    <a:pt x="13490" y="21600"/>
                  </a:lnTo>
                  <a:lnTo>
                    <a:pt x="16221" y="21175"/>
                  </a:lnTo>
                  <a:lnTo>
                    <a:pt x="18869" y="20396"/>
                  </a:lnTo>
                  <a:lnTo>
                    <a:pt x="21600" y="19688"/>
                  </a:lnTo>
                  <a:lnTo>
                    <a:pt x="21600" y="0"/>
                  </a:lnTo>
                  <a:lnTo>
                    <a:pt x="21103" y="1983"/>
                  </a:lnTo>
                  <a:lnTo>
                    <a:pt x="20690" y="3470"/>
                  </a:lnTo>
                  <a:lnTo>
                    <a:pt x="19779" y="5028"/>
                  </a:lnTo>
                  <a:lnTo>
                    <a:pt x="18455" y="6586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Shape 621"/>
            <p:cNvSpPr/>
            <p:nvPr/>
          </p:nvSpPr>
          <p:spPr>
            <a:xfrm>
              <a:off x="3038281" y="5673755"/>
              <a:ext cx="66752" cy="209625"/>
            </a:xfrm>
            <a:custGeom>
              <a:pathLst>
                <a:path extrusionOk="0" h="21600" w="21600">
                  <a:moveTo>
                    <a:pt x="21600" y="10780"/>
                  </a:moveTo>
                  <a:lnTo>
                    <a:pt x="21600" y="0"/>
                  </a:lnTo>
                  <a:lnTo>
                    <a:pt x="17007" y="636"/>
                  </a:lnTo>
                  <a:lnTo>
                    <a:pt x="12910" y="1710"/>
                  </a:lnTo>
                  <a:lnTo>
                    <a:pt x="9559" y="3023"/>
                  </a:lnTo>
                  <a:lnTo>
                    <a:pt x="6083" y="4296"/>
                  </a:lnTo>
                  <a:lnTo>
                    <a:pt x="3476" y="5808"/>
                  </a:lnTo>
                  <a:lnTo>
                    <a:pt x="1490" y="7359"/>
                  </a:lnTo>
                  <a:lnTo>
                    <a:pt x="0" y="10780"/>
                  </a:lnTo>
                  <a:lnTo>
                    <a:pt x="745" y="12530"/>
                  </a:lnTo>
                  <a:lnTo>
                    <a:pt x="1490" y="14241"/>
                  </a:lnTo>
                  <a:lnTo>
                    <a:pt x="3476" y="15951"/>
                  </a:lnTo>
                  <a:lnTo>
                    <a:pt x="6083" y="17264"/>
                  </a:lnTo>
                  <a:lnTo>
                    <a:pt x="9559" y="18776"/>
                  </a:lnTo>
                  <a:lnTo>
                    <a:pt x="12910" y="19850"/>
                  </a:lnTo>
                  <a:lnTo>
                    <a:pt x="17007" y="20924"/>
                  </a:lnTo>
                  <a:lnTo>
                    <a:pt x="21600" y="21600"/>
                  </a:lnTo>
                  <a:lnTo>
                    <a:pt x="21600" y="1078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Shape 622"/>
            <p:cNvSpPr/>
            <p:nvPr/>
          </p:nvSpPr>
          <p:spPr>
            <a:xfrm>
              <a:off x="3105550" y="4851916"/>
              <a:ext cx="0" cy="2722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Shape 623"/>
            <p:cNvSpPr/>
            <p:nvPr/>
          </p:nvSpPr>
          <p:spPr>
            <a:xfrm>
              <a:off x="3038281" y="4040139"/>
              <a:ext cx="66752" cy="812116"/>
            </a:xfrm>
            <a:custGeom>
              <a:pathLst>
                <a:path extrusionOk="0" h="21600" w="21600">
                  <a:moveTo>
                    <a:pt x="21600" y="18793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745" y="21155"/>
                  </a:lnTo>
                  <a:lnTo>
                    <a:pt x="1490" y="20699"/>
                  </a:lnTo>
                  <a:lnTo>
                    <a:pt x="3476" y="20305"/>
                  </a:lnTo>
                  <a:lnTo>
                    <a:pt x="6083" y="19922"/>
                  </a:lnTo>
                  <a:lnTo>
                    <a:pt x="9559" y="19580"/>
                  </a:lnTo>
                  <a:lnTo>
                    <a:pt x="12910" y="19300"/>
                  </a:lnTo>
                  <a:lnTo>
                    <a:pt x="17007" y="19020"/>
                  </a:lnTo>
                  <a:lnTo>
                    <a:pt x="21600" y="1879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Shape 624"/>
            <p:cNvSpPr/>
            <p:nvPr/>
          </p:nvSpPr>
          <p:spPr>
            <a:xfrm>
              <a:off x="3208700" y="3871442"/>
              <a:ext cx="66752" cy="1906928"/>
            </a:xfrm>
            <a:custGeom>
              <a:pathLst>
                <a:path extrusionOk="0" h="21600" w="21600">
                  <a:moveTo>
                    <a:pt x="18124" y="265"/>
                  </a:moveTo>
                  <a:lnTo>
                    <a:pt x="0" y="915"/>
                  </a:lnTo>
                  <a:lnTo>
                    <a:pt x="0" y="9914"/>
                  </a:lnTo>
                  <a:lnTo>
                    <a:pt x="5338" y="10033"/>
                  </a:lnTo>
                  <a:lnTo>
                    <a:pt x="10055" y="10175"/>
                  </a:lnTo>
                  <a:lnTo>
                    <a:pt x="14772" y="10396"/>
                  </a:lnTo>
                  <a:lnTo>
                    <a:pt x="18869" y="10608"/>
                  </a:lnTo>
                  <a:lnTo>
                    <a:pt x="20855" y="10873"/>
                  </a:lnTo>
                  <a:lnTo>
                    <a:pt x="21600" y="11138"/>
                  </a:lnTo>
                  <a:lnTo>
                    <a:pt x="20855" y="11377"/>
                  </a:lnTo>
                  <a:lnTo>
                    <a:pt x="18869" y="11642"/>
                  </a:lnTo>
                  <a:lnTo>
                    <a:pt x="14772" y="11858"/>
                  </a:lnTo>
                  <a:lnTo>
                    <a:pt x="10055" y="12075"/>
                  </a:lnTo>
                  <a:lnTo>
                    <a:pt x="5338" y="12216"/>
                  </a:lnTo>
                  <a:lnTo>
                    <a:pt x="0" y="1233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110" y="146"/>
                  </a:lnTo>
                  <a:lnTo>
                    <a:pt x="18124" y="26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Shape 625"/>
            <p:cNvSpPr/>
            <p:nvPr/>
          </p:nvSpPr>
          <p:spPr>
            <a:xfrm>
              <a:off x="3107136" y="4737310"/>
              <a:ext cx="99461" cy="233724"/>
            </a:xfrm>
            <a:custGeom>
              <a:pathLst>
                <a:path extrusionOk="0" h="21600" w="21600">
                  <a:moveTo>
                    <a:pt x="10841" y="0"/>
                  </a:moveTo>
                  <a:lnTo>
                    <a:pt x="8110" y="0"/>
                  </a:lnTo>
                  <a:lnTo>
                    <a:pt x="4966" y="179"/>
                  </a:lnTo>
                  <a:lnTo>
                    <a:pt x="2731" y="574"/>
                  </a:lnTo>
                  <a:lnTo>
                    <a:pt x="0" y="969"/>
                  </a:lnTo>
                  <a:lnTo>
                    <a:pt x="0" y="10692"/>
                  </a:lnTo>
                  <a:lnTo>
                    <a:pt x="497" y="9939"/>
                  </a:lnTo>
                  <a:lnTo>
                    <a:pt x="910" y="8970"/>
                  </a:lnTo>
                  <a:lnTo>
                    <a:pt x="1821" y="8181"/>
                  </a:lnTo>
                  <a:lnTo>
                    <a:pt x="3145" y="7571"/>
                  </a:lnTo>
                  <a:lnTo>
                    <a:pt x="4966" y="6997"/>
                  </a:lnTo>
                  <a:lnTo>
                    <a:pt x="6786" y="6602"/>
                  </a:lnTo>
                  <a:lnTo>
                    <a:pt x="8524" y="6207"/>
                  </a:lnTo>
                  <a:lnTo>
                    <a:pt x="13076" y="6207"/>
                  </a:lnTo>
                  <a:lnTo>
                    <a:pt x="14814" y="6423"/>
                  </a:lnTo>
                  <a:lnTo>
                    <a:pt x="18455" y="7571"/>
                  </a:lnTo>
                  <a:lnTo>
                    <a:pt x="19779" y="8181"/>
                  </a:lnTo>
                  <a:lnTo>
                    <a:pt x="20690" y="8970"/>
                  </a:lnTo>
                  <a:lnTo>
                    <a:pt x="21103" y="9939"/>
                  </a:lnTo>
                  <a:lnTo>
                    <a:pt x="21600" y="10908"/>
                  </a:lnTo>
                  <a:lnTo>
                    <a:pt x="21103" y="11661"/>
                  </a:lnTo>
                  <a:lnTo>
                    <a:pt x="20690" y="12666"/>
                  </a:lnTo>
                  <a:lnTo>
                    <a:pt x="19779" y="13455"/>
                  </a:lnTo>
                  <a:lnTo>
                    <a:pt x="18455" y="14029"/>
                  </a:lnTo>
                  <a:lnTo>
                    <a:pt x="14814" y="15177"/>
                  </a:lnTo>
                  <a:lnTo>
                    <a:pt x="13076" y="15393"/>
                  </a:lnTo>
                  <a:lnTo>
                    <a:pt x="8524" y="15393"/>
                  </a:lnTo>
                  <a:lnTo>
                    <a:pt x="6786" y="14998"/>
                  </a:lnTo>
                  <a:lnTo>
                    <a:pt x="4966" y="14603"/>
                  </a:lnTo>
                  <a:lnTo>
                    <a:pt x="3145" y="14029"/>
                  </a:lnTo>
                  <a:lnTo>
                    <a:pt x="1821" y="13455"/>
                  </a:lnTo>
                  <a:lnTo>
                    <a:pt x="910" y="12666"/>
                  </a:lnTo>
                  <a:lnTo>
                    <a:pt x="497" y="11661"/>
                  </a:lnTo>
                  <a:lnTo>
                    <a:pt x="0" y="10908"/>
                  </a:lnTo>
                  <a:lnTo>
                    <a:pt x="0" y="20631"/>
                  </a:lnTo>
                  <a:lnTo>
                    <a:pt x="2731" y="21026"/>
                  </a:lnTo>
                  <a:lnTo>
                    <a:pt x="4966" y="21421"/>
                  </a:lnTo>
                  <a:lnTo>
                    <a:pt x="8110" y="21600"/>
                  </a:lnTo>
                  <a:lnTo>
                    <a:pt x="13490" y="21600"/>
                  </a:lnTo>
                  <a:lnTo>
                    <a:pt x="16221" y="21421"/>
                  </a:lnTo>
                  <a:lnTo>
                    <a:pt x="18869" y="21026"/>
                  </a:lnTo>
                  <a:lnTo>
                    <a:pt x="21600" y="20631"/>
                  </a:lnTo>
                  <a:lnTo>
                    <a:pt x="21600" y="969"/>
                  </a:lnTo>
                  <a:lnTo>
                    <a:pt x="18869" y="574"/>
                  </a:lnTo>
                  <a:lnTo>
                    <a:pt x="16221" y="179"/>
                  </a:lnTo>
                  <a:lnTo>
                    <a:pt x="13490" y="0"/>
                  </a:lnTo>
                  <a:lnTo>
                    <a:pt x="10841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Shape 626"/>
            <p:cNvSpPr/>
            <p:nvPr/>
          </p:nvSpPr>
          <p:spPr>
            <a:xfrm>
              <a:off x="3036693" y="4851916"/>
              <a:ext cx="0" cy="2722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Shape 627"/>
            <p:cNvSpPr/>
            <p:nvPr/>
          </p:nvSpPr>
          <p:spPr>
            <a:xfrm>
              <a:off x="3038281" y="4747637"/>
              <a:ext cx="66752" cy="211348"/>
            </a:xfrm>
            <a:custGeom>
              <a:pathLst>
                <a:path extrusionOk="0" h="21600" w="21600">
                  <a:moveTo>
                    <a:pt x="21600" y="10918"/>
                  </a:moveTo>
                  <a:lnTo>
                    <a:pt x="21600" y="0"/>
                  </a:lnTo>
                  <a:lnTo>
                    <a:pt x="17007" y="867"/>
                  </a:lnTo>
                  <a:lnTo>
                    <a:pt x="12910" y="1931"/>
                  </a:lnTo>
                  <a:lnTo>
                    <a:pt x="9559" y="2996"/>
                  </a:lnTo>
                  <a:lnTo>
                    <a:pt x="6083" y="4296"/>
                  </a:lnTo>
                  <a:lnTo>
                    <a:pt x="3476" y="5755"/>
                  </a:lnTo>
                  <a:lnTo>
                    <a:pt x="1490" y="7253"/>
                  </a:lnTo>
                  <a:lnTo>
                    <a:pt x="745" y="8987"/>
                  </a:lnTo>
                  <a:lnTo>
                    <a:pt x="0" y="10682"/>
                  </a:lnTo>
                  <a:lnTo>
                    <a:pt x="0" y="10918"/>
                  </a:lnTo>
                  <a:lnTo>
                    <a:pt x="745" y="12613"/>
                  </a:lnTo>
                  <a:lnTo>
                    <a:pt x="1490" y="14347"/>
                  </a:lnTo>
                  <a:lnTo>
                    <a:pt x="3476" y="15845"/>
                  </a:lnTo>
                  <a:lnTo>
                    <a:pt x="6083" y="17343"/>
                  </a:lnTo>
                  <a:lnTo>
                    <a:pt x="9559" y="18644"/>
                  </a:lnTo>
                  <a:lnTo>
                    <a:pt x="12910" y="19708"/>
                  </a:lnTo>
                  <a:lnTo>
                    <a:pt x="17007" y="20772"/>
                  </a:lnTo>
                  <a:lnTo>
                    <a:pt x="21600" y="21600"/>
                  </a:lnTo>
                  <a:lnTo>
                    <a:pt x="21600" y="1091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Shape 628"/>
            <p:cNvSpPr/>
            <p:nvPr/>
          </p:nvSpPr>
          <p:spPr>
            <a:xfrm>
              <a:off x="3208700" y="4747637"/>
              <a:ext cx="66752" cy="211348"/>
            </a:xfrm>
            <a:custGeom>
              <a:pathLst>
                <a:path extrusionOk="0" h="21600" w="21600">
                  <a:moveTo>
                    <a:pt x="21600" y="10918"/>
                  </a:moveTo>
                  <a:lnTo>
                    <a:pt x="20855" y="8553"/>
                  </a:lnTo>
                  <a:lnTo>
                    <a:pt x="18869" y="6188"/>
                  </a:lnTo>
                  <a:lnTo>
                    <a:pt x="14772" y="4296"/>
                  </a:lnTo>
                  <a:lnTo>
                    <a:pt x="10055" y="2326"/>
                  </a:lnTo>
                  <a:lnTo>
                    <a:pt x="5338" y="1064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5338" y="20536"/>
                  </a:lnTo>
                  <a:lnTo>
                    <a:pt x="10055" y="19274"/>
                  </a:lnTo>
                  <a:lnTo>
                    <a:pt x="14772" y="17343"/>
                  </a:lnTo>
                  <a:lnTo>
                    <a:pt x="18869" y="15412"/>
                  </a:lnTo>
                  <a:lnTo>
                    <a:pt x="20855" y="13047"/>
                  </a:lnTo>
                  <a:lnTo>
                    <a:pt x="21600" y="1091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Shape 629"/>
            <p:cNvSpPr/>
            <p:nvPr/>
          </p:nvSpPr>
          <p:spPr>
            <a:xfrm>
              <a:off x="4052189" y="3439369"/>
              <a:ext cx="65037" cy="1218366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Shape 630"/>
            <p:cNvSpPr/>
            <p:nvPr/>
          </p:nvSpPr>
          <p:spPr>
            <a:xfrm>
              <a:off x="4558282" y="371822"/>
              <a:ext cx="66753" cy="122181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Shape 631"/>
            <p:cNvSpPr/>
            <p:nvPr/>
          </p:nvSpPr>
          <p:spPr>
            <a:xfrm>
              <a:off x="4728701" y="203125"/>
              <a:ext cx="66753" cy="1388785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Shape 632"/>
            <p:cNvSpPr/>
            <p:nvPr/>
          </p:nvSpPr>
          <p:spPr>
            <a:xfrm>
              <a:off x="3208700" y="3291328"/>
              <a:ext cx="66753" cy="245774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Shape 633"/>
            <p:cNvSpPr/>
            <p:nvPr/>
          </p:nvSpPr>
          <p:spPr>
            <a:xfrm>
              <a:off x="3714794" y="1829853"/>
              <a:ext cx="66753" cy="848263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Shape 634"/>
            <p:cNvSpPr/>
            <p:nvPr/>
          </p:nvSpPr>
          <p:spPr>
            <a:xfrm>
              <a:off x="3208700" y="2850648"/>
              <a:ext cx="66753" cy="43857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Shape 635"/>
            <p:cNvSpPr/>
            <p:nvPr/>
          </p:nvSpPr>
          <p:spPr>
            <a:xfrm>
              <a:off x="3714794" y="2916061"/>
              <a:ext cx="66753" cy="522918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Shape 636"/>
            <p:cNvSpPr/>
            <p:nvPr/>
          </p:nvSpPr>
          <p:spPr>
            <a:xfrm>
              <a:off x="3885212" y="5866551"/>
              <a:ext cx="65037" cy="822443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Shape 637"/>
            <p:cNvSpPr/>
            <p:nvPr/>
          </p:nvSpPr>
          <p:spPr>
            <a:xfrm>
              <a:off x="3714794" y="5866551"/>
              <a:ext cx="66753" cy="822443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Shape 638"/>
            <p:cNvSpPr/>
            <p:nvPr/>
          </p:nvSpPr>
          <p:spPr>
            <a:xfrm>
              <a:off x="4062517" y="4577217"/>
              <a:ext cx="383486" cy="385207"/>
            </a:xfrm>
            <a:custGeom>
              <a:pathLst>
                <a:path extrusionOk="0" h="21600" w="21600">
                  <a:moveTo>
                    <a:pt x="18886" y="21600"/>
                  </a:moveTo>
                  <a:lnTo>
                    <a:pt x="0" y="2621"/>
                  </a:lnTo>
                  <a:lnTo>
                    <a:pt x="2736" y="0"/>
                  </a:lnTo>
                  <a:lnTo>
                    <a:pt x="21600" y="18870"/>
                  </a:lnTo>
                  <a:lnTo>
                    <a:pt x="18886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Shape 639"/>
            <p:cNvSpPr/>
            <p:nvPr/>
          </p:nvSpPr>
          <p:spPr>
            <a:xfrm>
              <a:off x="4391305" y="4735587"/>
              <a:ext cx="66753" cy="645138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Shape 640"/>
            <p:cNvSpPr/>
            <p:nvPr/>
          </p:nvSpPr>
          <p:spPr>
            <a:xfrm>
              <a:off x="2532188" y="4584103"/>
              <a:ext cx="66752" cy="312908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Shape 641"/>
            <p:cNvSpPr/>
            <p:nvPr/>
          </p:nvSpPr>
          <p:spPr>
            <a:xfrm>
              <a:off x="2026093" y="5067819"/>
              <a:ext cx="66753" cy="276757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Shape 642"/>
            <p:cNvSpPr/>
            <p:nvPr/>
          </p:nvSpPr>
          <p:spPr>
            <a:xfrm>
              <a:off x="4220887" y="2241269"/>
              <a:ext cx="66752" cy="218923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Shape 643"/>
            <p:cNvSpPr/>
            <p:nvPr/>
          </p:nvSpPr>
          <p:spPr>
            <a:xfrm>
              <a:off x="4391305" y="2072573"/>
              <a:ext cx="66753" cy="218923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Shape 644"/>
            <p:cNvSpPr/>
            <p:nvPr/>
          </p:nvSpPr>
          <p:spPr>
            <a:xfrm>
              <a:off x="4391305" y="203125"/>
              <a:ext cx="66753" cy="796622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Shape 645"/>
            <p:cNvSpPr/>
            <p:nvPr/>
          </p:nvSpPr>
          <p:spPr>
            <a:xfrm>
              <a:off x="4558282" y="2241269"/>
              <a:ext cx="66753" cy="218923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Shape 646"/>
            <p:cNvSpPr/>
            <p:nvPr/>
          </p:nvSpPr>
          <p:spPr>
            <a:xfrm>
              <a:off x="3038281" y="3291328"/>
              <a:ext cx="66753" cy="409308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0000" y="5432757"/>
              <a:ext cx="402421" cy="405864"/>
            </a:xfrm>
            <a:custGeom>
              <a:pathLst>
                <a:path extrusionOk="0" h="21600" w="21600">
                  <a:moveTo>
                    <a:pt x="10852" y="21600"/>
                  </a:moveTo>
                  <a:lnTo>
                    <a:pt x="10186" y="21476"/>
                  </a:lnTo>
                  <a:lnTo>
                    <a:pt x="9852" y="21248"/>
                  </a:lnTo>
                  <a:lnTo>
                    <a:pt x="9498" y="21021"/>
                  </a:lnTo>
                  <a:lnTo>
                    <a:pt x="562" y="12041"/>
                  </a:lnTo>
                  <a:lnTo>
                    <a:pt x="354" y="11814"/>
                  </a:lnTo>
                  <a:lnTo>
                    <a:pt x="125" y="11483"/>
                  </a:lnTo>
                  <a:lnTo>
                    <a:pt x="0" y="11131"/>
                  </a:lnTo>
                  <a:lnTo>
                    <a:pt x="0" y="10448"/>
                  </a:lnTo>
                  <a:lnTo>
                    <a:pt x="125" y="10117"/>
                  </a:lnTo>
                  <a:lnTo>
                    <a:pt x="354" y="9786"/>
                  </a:lnTo>
                  <a:lnTo>
                    <a:pt x="562" y="9559"/>
                  </a:lnTo>
                  <a:lnTo>
                    <a:pt x="9498" y="579"/>
                  </a:lnTo>
                  <a:lnTo>
                    <a:pt x="9852" y="331"/>
                  </a:lnTo>
                  <a:lnTo>
                    <a:pt x="10061" y="248"/>
                  </a:lnTo>
                  <a:lnTo>
                    <a:pt x="10415" y="124"/>
                  </a:lnTo>
                  <a:lnTo>
                    <a:pt x="10852" y="0"/>
                  </a:lnTo>
                  <a:lnTo>
                    <a:pt x="11185" y="124"/>
                  </a:lnTo>
                  <a:lnTo>
                    <a:pt x="11539" y="248"/>
                  </a:lnTo>
                  <a:lnTo>
                    <a:pt x="11769" y="331"/>
                  </a:lnTo>
                  <a:lnTo>
                    <a:pt x="12102" y="579"/>
                  </a:lnTo>
                  <a:lnTo>
                    <a:pt x="21371" y="9786"/>
                  </a:lnTo>
                  <a:lnTo>
                    <a:pt x="21475" y="10117"/>
                  </a:lnTo>
                  <a:lnTo>
                    <a:pt x="21600" y="10448"/>
                  </a:lnTo>
                  <a:lnTo>
                    <a:pt x="21600" y="11131"/>
                  </a:lnTo>
                  <a:lnTo>
                    <a:pt x="21475" y="11483"/>
                  </a:lnTo>
                  <a:lnTo>
                    <a:pt x="21371" y="11814"/>
                  </a:lnTo>
                  <a:lnTo>
                    <a:pt x="12102" y="21021"/>
                  </a:lnTo>
                  <a:lnTo>
                    <a:pt x="11769" y="21248"/>
                  </a:lnTo>
                  <a:lnTo>
                    <a:pt x="11539" y="21476"/>
                  </a:lnTo>
                  <a:lnTo>
                    <a:pt x="10852" y="21600"/>
                  </a:lnTo>
                  <a:close/>
                  <a:moveTo>
                    <a:pt x="4416" y="10800"/>
                  </a:moveTo>
                  <a:lnTo>
                    <a:pt x="10852" y="17214"/>
                  </a:lnTo>
                  <a:lnTo>
                    <a:pt x="17309" y="10800"/>
                  </a:lnTo>
                  <a:lnTo>
                    <a:pt x="10852" y="4386"/>
                  </a:lnTo>
                  <a:lnTo>
                    <a:pt x="4416" y="108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Shape 648"/>
            <p:cNvSpPr/>
            <p:nvPr/>
          </p:nvSpPr>
          <p:spPr>
            <a:xfrm>
              <a:off x="4052189" y="4227773"/>
              <a:ext cx="741538" cy="1151231"/>
            </a:xfrm>
            <a:custGeom>
              <a:pathLst>
                <a:path extrusionOk="0" h="21600" w="21600">
                  <a:moveTo>
                    <a:pt x="1962" y="21600"/>
                  </a:moveTo>
                  <a:lnTo>
                    <a:pt x="0" y="21600"/>
                  </a:lnTo>
                  <a:lnTo>
                    <a:pt x="0" y="6871"/>
                  </a:lnTo>
                  <a:lnTo>
                    <a:pt x="57" y="6754"/>
                  </a:lnTo>
                  <a:lnTo>
                    <a:pt x="181" y="6630"/>
                  </a:lnTo>
                  <a:lnTo>
                    <a:pt x="306" y="6549"/>
                  </a:lnTo>
                  <a:lnTo>
                    <a:pt x="10091" y="197"/>
                  </a:lnTo>
                  <a:lnTo>
                    <a:pt x="10273" y="117"/>
                  </a:lnTo>
                  <a:lnTo>
                    <a:pt x="10397" y="73"/>
                  </a:lnTo>
                  <a:lnTo>
                    <a:pt x="10579" y="44"/>
                  </a:lnTo>
                  <a:lnTo>
                    <a:pt x="10828" y="0"/>
                  </a:lnTo>
                  <a:lnTo>
                    <a:pt x="11010" y="44"/>
                  </a:lnTo>
                  <a:lnTo>
                    <a:pt x="11191" y="73"/>
                  </a:lnTo>
                  <a:lnTo>
                    <a:pt x="11316" y="117"/>
                  </a:lnTo>
                  <a:lnTo>
                    <a:pt x="11497" y="197"/>
                  </a:lnTo>
                  <a:lnTo>
                    <a:pt x="21294" y="6549"/>
                  </a:lnTo>
                  <a:lnTo>
                    <a:pt x="21419" y="6630"/>
                  </a:lnTo>
                  <a:lnTo>
                    <a:pt x="21532" y="6754"/>
                  </a:lnTo>
                  <a:lnTo>
                    <a:pt x="21600" y="6988"/>
                  </a:lnTo>
                  <a:lnTo>
                    <a:pt x="21532" y="7222"/>
                  </a:lnTo>
                  <a:lnTo>
                    <a:pt x="21419" y="7346"/>
                  </a:lnTo>
                  <a:lnTo>
                    <a:pt x="21294" y="7427"/>
                  </a:lnTo>
                  <a:lnTo>
                    <a:pt x="16498" y="10526"/>
                  </a:lnTo>
                  <a:lnTo>
                    <a:pt x="15080" y="9649"/>
                  </a:lnTo>
                  <a:lnTo>
                    <a:pt x="19196" y="6988"/>
                  </a:lnTo>
                  <a:lnTo>
                    <a:pt x="10828" y="1550"/>
                  </a:lnTo>
                  <a:lnTo>
                    <a:pt x="1962" y="7266"/>
                  </a:lnTo>
                  <a:lnTo>
                    <a:pt x="1962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Shape 649"/>
            <p:cNvSpPr/>
            <p:nvPr/>
          </p:nvSpPr>
          <p:spPr>
            <a:xfrm>
              <a:off x="166973" y="6548228"/>
              <a:ext cx="68465" cy="13588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Shape 650"/>
            <p:cNvSpPr/>
            <p:nvPr/>
          </p:nvSpPr>
          <p:spPr>
            <a:xfrm>
              <a:off x="506093" y="5811467"/>
              <a:ext cx="233725" cy="233725"/>
            </a:xfrm>
            <a:custGeom>
              <a:pathLst>
                <a:path extrusionOk="0" h="21600" w="21600">
                  <a:moveTo>
                    <a:pt x="10890" y="21600"/>
                  </a:moveTo>
                  <a:lnTo>
                    <a:pt x="8561" y="21421"/>
                  </a:lnTo>
                  <a:lnTo>
                    <a:pt x="6591" y="20812"/>
                  </a:lnTo>
                  <a:lnTo>
                    <a:pt x="4657" y="19845"/>
                  </a:lnTo>
                  <a:lnTo>
                    <a:pt x="3116" y="18484"/>
                  </a:lnTo>
                  <a:lnTo>
                    <a:pt x="1755" y="16943"/>
                  </a:lnTo>
                  <a:lnTo>
                    <a:pt x="788" y="14973"/>
                  </a:lnTo>
                  <a:lnTo>
                    <a:pt x="179" y="13039"/>
                  </a:lnTo>
                  <a:lnTo>
                    <a:pt x="0" y="10675"/>
                  </a:lnTo>
                  <a:lnTo>
                    <a:pt x="179" y="8561"/>
                  </a:lnTo>
                  <a:lnTo>
                    <a:pt x="788" y="6591"/>
                  </a:lnTo>
                  <a:lnTo>
                    <a:pt x="1755" y="4657"/>
                  </a:lnTo>
                  <a:lnTo>
                    <a:pt x="3116" y="3116"/>
                  </a:lnTo>
                  <a:lnTo>
                    <a:pt x="4657" y="1719"/>
                  </a:lnTo>
                  <a:lnTo>
                    <a:pt x="6591" y="752"/>
                  </a:lnTo>
                  <a:lnTo>
                    <a:pt x="8561" y="179"/>
                  </a:lnTo>
                  <a:lnTo>
                    <a:pt x="10890" y="0"/>
                  </a:lnTo>
                  <a:lnTo>
                    <a:pt x="13039" y="179"/>
                  </a:lnTo>
                  <a:lnTo>
                    <a:pt x="14973" y="752"/>
                  </a:lnTo>
                  <a:lnTo>
                    <a:pt x="16907" y="1719"/>
                  </a:lnTo>
                  <a:lnTo>
                    <a:pt x="18484" y="3116"/>
                  </a:lnTo>
                  <a:lnTo>
                    <a:pt x="19845" y="4657"/>
                  </a:lnTo>
                  <a:lnTo>
                    <a:pt x="20812" y="6591"/>
                  </a:lnTo>
                  <a:lnTo>
                    <a:pt x="21385" y="8561"/>
                  </a:lnTo>
                  <a:lnTo>
                    <a:pt x="21600" y="10675"/>
                  </a:lnTo>
                  <a:lnTo>
                    <a:pt x="21385" y="13039"/>
                  </a:lnTo>
                  <a:lnTo>
                    <a:pt x="20812" y="14973"/>
                  </a:lnTo>
                  <a:lnTo>
                    <a:pt x="19845" y="16943"/>
                  </a:lnTo>
                  <a:lnTo>
                    <a:pt x="18484" y="18484"/>
                  </a:lnTo>
                  <a:lnTo>
                    <a:pt x="16907" y="19845"/>
                  </a:lnTo>
                  <a:lnTo>
                    <a:pt x="14973" y="20812"/>
                  </a:lnTo>
                  <a:lnTo>
                    <a:pt x="13039" y="21421"/>
                  </a:lnTo>
                  <a:lnTo>
                    <a:pt x="10890" y="21600"/>
                  </a:lnTo>
                  <a:close/>
                  <a:moveTo>
                    <a:pt x="10890" y="6197"/>
                  </a:moveTo>
                  <a:lnTo>
                    <a:pt x="9922" y="6197"/>
                  </a:lnTo>
                  <a:lnTo>
                    <a:pt x="8955" y="6412"/>
                  </a:lnTo>
                  <a:lnTo>
                    <a:pt x="8167" y="7021"/>
                  </a:lnTo>
                  <a:lnTo>
                    <a:pt x="7021" y="8167"/>
                  </a:lnTo>
                  <a:lnTo>
                    <a:pt x="6591" y="8955"/>
                  </a:lnTo>
                  <a:lnTo>
                    <a:pt x="6233" y="9922"/>
                  </a:lnTo>
                  <a:lnTo>
                    <a:pt x="6233" y="11642"/>
                  </a:lnTo>
                  <a:lnTo>
                    <a:pt x="6591" y="12645"/>
                  </a:lnTo>
                  <a:lnTo>
                    <a:pt x="7021" y="13433"/>
                  </a:lnTo>
                  <a:lnTo>
                    <a:pt x="8167" y="14579"/>
                  </a:lnTo>
                  <a:lnTo>
                    <a:pt x="8955" y="14973"/>
                  </a:lnTo>
                  <a:lnTo>
                    <a:pt x="9922" y="15367"/>
                  </a:lnTo>
                  <a:lnTo>
                    <a:pt x="11678" y="15367"/>
                  </a:lnTo>
                  <a:lnTo>
                    <a:pt x="12645" y="14973"/>
                  </a:lnTo>
                  <a:lnTo>
                    <a:pt x="13433" y="14579"/>
                  </a:lnTo>
                  <a:lnTo>
                    <a:pt x="14579" y="13433"/>
                  </a:lnTo>
                  <a:lnTo>
                    <a:pt x="15188" y="12645"/>
                  </a:lnTo>
                  <a:lnTo>
                    <a:pt x="15367" y="11642"/>
                  </a:lnTo>
                  <a:lnTo>
                    <a:pt x="15367" y="9922"/>
                  </a:lnTo>
                  <a:lnTo>
                    <a:pt x="15188" y="8955"/>
                  </a:lnTo>
                  <a:lnTo>
                    <a:pt x="14579" y="8167"/>
                  </a:lnTo>
                  <a:lnTo>
                    <a:pt x="13433" y="7021"/>
                  </a:lnTo>
                  <a:lnTo>
                    <a:pt x="12645" y="6412"/>
                  </a:lnTo>
                  <a:lnTo>
                    <a:pt x="11678" y="6197"/>
                  </a:lnTo>
                  <a:lnTo>
                    <a:pt x="10890" y="6197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Shape 651"/>
            <p:cNvSpPr/>
            <p:nvPr/>
          </p:nvSpPr>
          <p:spPr>
            <a:xfrm>
              <a:off x="0" y="6176405"/>
              <a:ext cx="402421" cy="402421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96"/>
                  </a:lnTo>
                  <a:lnTo>
                    <a:pt x="9831" y="21392"/>
                  </a:lnTo>
                  <a:lnTo>
                    <a:pt x="9498" y="21142"/>
                  </a:lnTo>
                  <a:lnTo>
                    <a:pt x="437" y="12102"/>
                  </a:lnTo>
                  <a:lnTo>
                    <a:pt x="229" y="11873"/>
                  </a:lnTo>
                  <a:lnTo>
                    <a:pt x="104" y="11539"/>
                  </a:lnTo>
                  <a:lnTo>
                    <a:pt x="0" y="11206"/>
                  </a:lnTo>
                  <a:lnTo>
                    <a:pt x="0" y="10519"/>
                  </a:lnTo>
                  <a:lnTo>
                    <a:pt x="104" y="10165"/>
                  </a:lnTo>
                  <a:lnTo>
                    <a:pt x="229" y="9831"/>
                  </a:lnTo>
                  <a:lnTo>
                    <a:pt x="437" y="9498"/>
                  </a:lnTo>
                  <a:lnTo>
                    <a:pt x="9498" y="562"/>
                  </a:lnTo>
                  <a:lnTo>
                    <a:pt x="9727" y="333"/>
                  </a:lnTo>
                  <a:lnTo>
                    <a:pt x="10061" y="104"/>
                  </a:lnTo>
                  <a:lnTo>
                    <a:pt x="10394" y="0"/>
                  </a:lnTo>
                  <a:lnTo>
                    <a:pt x="11185" y="0"/>
                  </a:lnTo>
                  <a:lnTo>
                    <a:pt x="11414" y="104"/>
                  </a:lnTo>
                  <a:lnTo>
                    <a:pt x="12081" y="562"/>
                  </a:lnTo>
                  <a:lnTo>
                    <a:pt x="21017" y="9498"/>
                  </a:lnTo>
                  <a:lnTo>
                    <a:pt x="21267" y="9831"/>
                  </a:lnTo>
                  <a:lnTo>
                    <a:pt x="21475" y="10165"/>
                  </a:lnTo>
                  <a:lnTo>
                    <a:pt x="21600" y="10519"/>
                  </a:lnTo>
                  <a:lnTo>
                    <a:pt x="21600" y="11206"/>
                  </a:lnTo>
                  <a:lnTo>
                    <a:pt x="21475" y="11539"/>
                  </a:lnTo>
                  <a:lnTo>
                    <a:pt x="21267" y="11873"/>
                  </a:lnTo>
                  <a:lnTo>
                    <a:pt x="21017" y="12102"/>
                  </a:lnTo>
                  <a:lnTo>
                    <a:pt x="12081" y="21142"/>
                  </a:lnTo>
                  <a:lnTo>
                    <a:pt x="11748" y="21392"/>
                  </a:lnTo>
                  <a:lnTo>
                    <a:pt x="11414" y="21496"/>
                  </a:lnTo>
                  <a:lnTo>
                    <a:pt x="10727" y="21600"/>
                  </a:lnTo>
                  <a:close/>
                  <a:moveTo>
                    <a:pt x="4291" y="10852"/>
                  </a:moveTo>
                  <a:lnTo>
                    <a:pt x="10727" y="17309"/>
                  </a:lnTo>
                  <a:lnTo>
                    <a:pt x="17184" y="10852"/>
                  </a:lnTo>
                  <a:lnTo>
                    <a:pt x="10727" y="4395"/>
                  </a:lnTo>
                  <a:lnTo>
                    <a:pt x="4291" y="1085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Shape 652"/>
            <p:cNvSpPr/>
            <p:nvPr/>
          </p:nvSpPr>
          <p:spPr>
            <a:xfrm>
              <a:off x="4391305" y="3670037"/>
              <a:ext cx="233725" cy="235445"/>
            </a:xfrm>
            <a:custGeom>
              <a:pathLst>
                <a:path extrusionOk="0" h="21600" w="21600">
                  <a:moveTo>
                    <a:pt x="10710" y="21600"/>
                  </a:moveTo>
                  <a:lnTo>
                    <a:pt x="8561" y="21210"/>
                  </a:lnTo>
                  <a:lnTo>
                    <a:pt x="6627" y="20607"/>
                  </a:lnTo>
                  <a:lnTo>
                    <a:pt x="4657" y="19649"/>
                  </a:lnTo>
                  <a:lnTo>
                    <a:pt x="3116" y="18301"/>
                  </a:lnTo>
                  <a:lnTo>
                    <a:pt x="1755" y="16776"/>
                  </a:lnTo>
                  <a:lnTo>
                    <a:pt x="788" y="14861"/>
                  </a:lnTo>
                  <a:lnTo>
                    <a:pt x="215" y="12910"/>
                  </a:lnTo>
                  <a:lnTo>
                    <a:pt x="0" y="10818"/>
                  </a:lnTo>
                  <a:lnTo>
                    <a:pt x="215" y="8477"/>
                  </a:lnTo>
                  <a:lnTo>
                    <a:pt x="788" y="6562"/>
                  </a:lnTo>
                  <a:lnTo>
                    <a:pt x="1755" y="4611"/>
                  </a:lnTo>
                  <a:lnTo>
                    <a:pt x="3116" y="3086"/>
                  </a:lnTo>
                  <a:lnTo>
                    <a:pt x="4657" y="1738"/>
                  </a:lnTo>
                  <a:lnTo>
                    <a:pt x="6627" y="780"/>
                  </a:lnTo>
                  <a:lnTo>
                    <a:pt x="8561" y="177"/>
                  </a:lnTo>
                  <a:lnTo>
                    <a:pt x="10710" y="0"/>
                  </a:lnTo>
                  <a:lnTo>
                    <a:pt x="12824" y="177"/>
                  </a:lnTo>
                  <a:lnTo>
                    <a:pt x="14973" y="780"/>
                  </a:lnTo>
                  <a:lnTo>
                    <a:pt x="16728" y="1738"/>
                  </a:lnTo>
                  <a:lnTo>
                    <a:pt x="18484" y="3086"/>
                  </a:lnTo>
                  <a:lnTo>
                    <a:pt x="19845" y="4824"/>
                  </a:lnTo>
                  <a:lnTo>
                    <a:pt x="20812" y="6562"/>
                  </a:lnTo>
                  <a:lnTo>
                    <a:pt x="21385" y="8690"/>
                  </a:lnTo>
                  <a:lnTo>
                    <a:pt x="21600" y="10818"/>
                  </a:lnTo>
                  <a:lnTo>
                    <a:pt x="21385" y="12910"/>
                  </a:lnTo>
                  <a:lnTo>
                    <a:pt x="20812" y="14861"/>
                  </a:lnTo>
                  <a:lnTo>
                    <a:pt x="19845" y="16776"/>
                  </a:lnTo>
                  <a:lnTo>
                    <a:pt x="18484" y="18301"/>
                  </a:lnTo>
                  <a:lnTo>
                    <a:pt x="16728" y="19649"/>
                  </a:lnTo>
                  <a:lnTo>
                    <a:pt x="14973" y="20607"/>
                  </a:lnTo>
                  <a:lnTo>
                    <a:pt x="12824" y="21210"/>
                  </a:lnTo>
                  <a:lnTo>
                    <a:pt x="10710" y="21600"/>
                  </a:lnTo>
                  <a:close/>
                  <a:moveTo>
                    <a:pt x="10710" y="6171"/>
                  </a:moveTo>
                  <a:lnTo>
                    <a:pt x="9922" y="6171"/>
                  </a:lnTo>
                  <a:lnTo>
                    <a:pt x="8955" y="6562"/>
                  </a:lnTo>
                  <a:lnTo>
                    <a:pt x="8167" y="6952"/>
                  </a:lnTo>
                  <a:lnTo>
                    <a:pt x="7021" y="8087"/>
                  </a:lnTo>
                  <a:lnTo>
                    <a:pt x="6412" y="8867"/>
                  </a:lnTo>
                  <a:lnTo>
                    <a:pt x="6233" y="9825"/>
                  </a:lnTo>
                  <a:lnTo>
                    <a:pt x="6233" y="11563"/>
                  </a:lnTo>
                  <a:lnTo>
                    <a:pt x="6412" y="12520"/>
                  </a:lnTo>
                  <a:lnTo>
                    <a:pt x="7021" y="13300"/>
                  </a:lnTo>
                  <a:lnTo>
                    <a:pt x="7594" y="14081"/>
                  </a:lnTo>
                  <a:lnTo>
                    <a:pt x="8167" y="14471"/>
                  </a:lnTo>
                  <a:lnTo>
                    <a:pt x="8955" y="15038"/>
                  </a:lnTo>
                  <a:lnTo>
                    <a:pt x="9922" y="15216"/>
                  </a:lnTo>
                  <a:lnTo>
                    <a:pt x="10710" y="15429"/>
                  </a:lnTo>
                  <a:lnTo>
                    <a:pt x="11678" y="15216"/>
                  </a:lnTo>
                  <a:lnTo>
                    <a:pt x="12645" y="15038"/>
                  </a:lnTo>
                  <a:lnTo>
                    <a:pt x="13433" y="14648"/>
                  </a:lnTo>
                  <a:lnTo>
                    <a:pt x="14006" y="14081"/>
                  </a:lnTo>
                  <a:lnTo>
                    <a:pt x="14579" y="13300"/>
                  </a:lnTo>
                  <a:lnTo>
                    <a:pt x="14973" y="12520"/>
                  </a:lnTo>
                  <a:lnTo>
                    <a:pt x="15367" y="11563"/>
                  </a:lnTo>
                  <a:lnTo>
                    <a:pt x="15367" y="9825"/>
                  </a:lnTo>
                  <a:lnTo>
                    <a:pt x="14973" y="9044"/>
                  </a:lnTo>
                  <a:lnTo>
                    <a:pt x="14579" y="8087"/>
                  </a:lnTo>
                  <a:lnTo>
                    <a:pt x="13433" y="6952"/>
                  </a:lnTo>
                  <a:lnTo>
                    <a:pt x="12645" y="6562"/>
                  </a:lnTo>
                  <a:lnTo>
                    <a:pt x="11678" y="6171"/>
                  </a:lnTo>
                  <a:lnTo>
                    <a:pt x="1071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Shape 653"/>
            <p:cNvSpPr/>
            <p:nvPr/>
          </p:nvSpPr>
          <p:spPr>
            <a:xfrm>
              <a:off x="843488" y="6202226"/>
              <a:ext cx="235446" cy="237169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2522" y="21600"/>
                  </a:lnTo>
                  <a:lnTo>
                    <a:pt x="1918" y="21389"/>
                  </a:lnTo>
                  <a:lnTo>
                    <a:pt x="959" y="20650"/>
                  </a:lnTo>
                  <a:lnTo>
                    <a:pt x="213" y="19700"/>
                  </a:lnTo>
                  <a:lnTo>
                    <a:pt x="0" y="19137"/>
                  </a:lnTo>
                  <a:lnTo>
                    <a:pt x="0" y="2498"/>
                  </a:lnTo>
                  <a:lnTo>
                    <a:pt x="213" y="1935"/>
                  </a:lnTo>
                  <a:lnTo>
                    <a:pt x="959" y="985"/>
                  </a:lnTo>
                  <a:lnTo>
                    <a:pt x="1918" y="211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211"/>
                  </a:lnTo>
                  <a:lnTo>
                    <a:pt x="20641" y="985"/>
                  </a:lnTo>
                  <a:lnTo>
                    <a:pt x="21422" y="1935"/>
                  </a:lnTo>
                  <a:lnTo>
                    <a:pt x="21422" y="2498"/>
                  </a:lnTo>
                  <a:lnTo>
                    <a:pt x="21600" y="3061"/>
                  </a:lnTo>
                  <a:lnTo>
                    <a:pt x="21600" y="18539"/>
                  </a:lnTo>
                  <a:lnTo>
                    <a:pt x="21422" y="19137"/>
                  </a:lnTo>
                  <a:lnTo>
                    <a:pt x="21422" y="19700"/>
                  </a:lnTo>
                  <a:lnTo>
                    <a:pt x="20641" y="20650"/>
                  </a:lnTo>
                  <a:lnTo>
                    <a:pt x="19682" y="21389"/>
                  </a:lnTo>
                  <a:lnTo>
                    <a:pt x="19113" y="21600"/>
                  </a:lnTo>
                  <a:lnTo>
                    <a:pt x="18545" y="21600"/>
                  </a:lnTo>
                  <a:close/>
                  <a:moveTo>
                    <a:pt x="6182" y="15479"/>
                  </a:moveTo>
                  <a:lnTo>
                    <a:pt x="15454" y="15479"/>
                  </a:lnTo>
                  <a:lnTo>
                    <a:pt x="15454" y="6121"/>
                  </a:lnTo>
                  <a:lnTo>
                    <a:pt x="6182" y="6121"/>
                  </a:lnTo>
                  <a:lnTo>
                    <a:pt x="6182" y="15479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Shape 654"/>
            <p:cNvSpPr/>
            <p:nvPr/>
          </p:nvSpPr>
          <p:spPr>
            <a:xfrm>
              <a:off x="2026093" y="5491285"/>
              <a:ext cx="235446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3126" y="21600"/>
                  </a:lnTo>
                  <a:lnTo>
                    <a:pt x="2522" y="21424"/>
                  </a:lnTo>
                  <a:lnTo>
                    <a:pt x="1954" y="21212"/>
                  </a:lnTo>
                  <a:lnTo>
                    <a:pt x="995" y="20649"/>
                  </a:lnTo>
                  <a:lnTo>
                    <a:pt x="213" y="19697"/>
                  </a:lnTo>
                  <a:lnTo>
                    <a:pt x="0" y="19133"/>
                  </a:lnTo>
                  <a:lnTo>
                    <a:pt x="0" y="2290"/>
                  </a:lnTo>
                  <a:lnTo>
                    <a:pt x="213" y="1691"/>
                  </a:lnTo>
                  <a:lnTo>
                    <a:pt x="995" y="740"/>
                  </a:lnTo>
                  <a:lnTo>
                    <a:pt x="1954" y="176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176"/>
                  </a:lnTo>
                  <a:lnTo>
                    <a:pt x="20641" y="740"/>
                  </a:lnTo>
                  <a:lnTo>
                    <a:pt x="21245" y="1691"/>
                  </a:lnTo>
                  <a:lnTo>
                    <a:pt x="21422" y="2290"/>
                  </a:lnTo>
                  <a:lnTo>
                    <a:pt x="21600" y="3030"/>
                  </a:lnTo>
                  <a:lnTo>
                    <a:pt x="21600" y="18570"/>
                  </a:lnTo>
                  <a:lnTo>
                    <a:pt x="21245" y="19697"/>
                  </a:lnTo>
                  <a:lnTo>
                    <a:pt x="20641" y="20649"/>
                  </a:lnTo>
                  <a:lnTo>
                    <a:pt x="19682" y="21212"/>
                  </a:lnTo>
                  <a:lnTo>
                    <a:pt x="19113" y="21424"/>
                  </a:lnTo>
                  <a:lnTo>
                    <a:pt x="18545" y="21600"/>
                  </a:lnTo>
                  <a:close/>
                  <a:moveTo>
                    <a:pt x="6182" y="15504"/>
                  </a:moveTo>
                  <a:lnTo>
                    <a:pt x="15454" y="15504"/>
                  </a:lnTo>
                  <a:lnTo>
                    <a:pt x="15454" y="6096"/>
                  </a:lnTo>
                  <a:lnTo>
                    <a:pt x="6182" y="6096"/>
                  </a:lnTo>
                  <a:lnTo>
                    <a:pt x="6182" y="1550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Shape 655"/>
            <p:cNvSpPr/>
            <p:nvPr/>
          </p:nvSpPr>
          <p:spPr>
            <a:xfrm>
              <a:off x="3714794" y="3881769"/>
              <a:ext cx="235446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2522" y="21600"/>
                  </a:lnTo>
                  <a:lnTo>
                    <a:pt x="1918" y="21424"/>
                  </a:lnTo>
                  <a:lnTo>
                    <a:pt x="959" y="20649"/>
                  </a:lnTo>
                  <a:lnTo>
                    <a:pt x="213" y="19697"/>
                  </a:lnTo>
                  <a:lnTo>
                    <a:pt x="0" y="19133"/>
                  </a:lnTo>
                  <a:lnTo>
                    <a:pt x="0" y="2467"/>
                  </a:lnTo>
                  <a:lnTo>
                    <a:pt x="213" y="1903"/>
                  </a:lnTo>
                  <a:lnTo>
                    <a:pt x="959" y="951"/>
                  </a:lnTo>
                  <a:lnTo>
                    <a:pt x="1918" y="176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176"/>
                  </a:lnTo>
                  <a:lnTo>
                    <a:pt x="20641" y="951"/>
                  </a:lnTo>
                  <a:lnTo>
                    <a:pt x="21209" y="1903"/>
                  </a:lnTo>
                  <a:lnTo>
                    <a:pt x="21422" y="2467"/>
                  </a:lnTo>
                  <a:lnTo>
                    <a:pt x="21600" y="3030"/>
                  </a:lnTo>
                  <a:lnTo>
                    <a:pt x="21600" y="18570"/>
                  </a:lnTo>
                  <a:lnTo>
                    <a:pt x="21422" y="19133"/>
                  </a:lnTo>
                  <a:lnTo>
                    <a:pt x="21209" y="19697"/>
                  </a:lnTo>
                  <a:lnTo>
                    <a:pt x="20641" y="20649"/>
                  </a:lnTo>
                  <a:lnTo>
                    <a:pt x="19682" y="21424"/>
                  </a:lnTo>
                  <a:lnTo>
                    <a:pt x="19113" y="21600"/>
                  </a:lnTo>
                  <a:lnTo>
                    <a:pt x="18545" y="21600"/>
                  </a:lnTo>
                  <a:close/>
                  <a:moveTo>
                    <a:pt x="6182" y="15469"/>
                  </a:moveTo>
                  <a:lnTo>
                    <a:pt x="15454" y="15469"/>
                  </a:lnTo>
                  <a:lnTo>
                    <a:pt x="15454" y="6096"/>
                  </a:lnTo>
                  <a:lnTo>
                    <a:pt x="6182" y="6096"/>
                  </a:lnTo>
                  <a:lnTo>
                    <a:pt x="6182" y="15469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Shape 656"/>
            <p:cNvSpPr/>
            <p:nvPr/>
          </p:nvSpPr>
          <p:spPr>
            <a:xfrm>
              <a:off x="1013907" y="6016314"/>
              <a:ext cx="402421" cy="233725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21"/>
                  </a:lnTo>
                  <a:lnTo>
                    <a:pt x="9831" y="21242"/>
                  </a:lnTo>
                  <a:lnTo>
                    <a:pt x="9498" y="20812"/>
                  </a:lnTo>
                  <a:lnTo>
                    <a:pt x="437" y="5266"/>
                  </a:lnTo>
                  <a:lnTo>
                    <a:pt x="208" y="4478"/>
                  </a:lnTo>
                  <a:lnTo>
                    <a:pt x="0" y="3725"/>
                  </a:lnTo>
                  <a:lnTo>
                    <a:pt x="0" y="2758"/>
                  </a:lnTo>
                  <a:lnTo>
                    <a:pt x="104" y="1934"/>
                  </a:lnTo>
                  <a:lnTo>
                    <a:pt x="333" y="967"/>
                  </a:lnTo>
                  <a:lnTo>
                    <a:pt x="792" y="394"/>
                  </a:lnTo>
                  <a:lnTo>
                    <a:pt x="1229" y="0"/>
                  </a:lnTo>
                  <a:lnTo>
                    <a:pt x="20350" y="0"/>
                  </a:lnTo>
                  <a:lnTo>
                    <a:pt x="20808" y="394"/>
                  </a:lnTo>
                  <a:lnTo>
                    <a:pt x="21246" y="967"/>
                  </a:lnTo>
                  <a:lnTo>
                    <a:pt x="21475" y="1934"/>
                  </a:lnTo>
                  <a:lnTo>
                    <a:pt x="21600" y="2758"/>
                  </a:lnTo>
                  <a:lnTo>
                    <a:pt x="21600" y="3725"/>
                  </a:lnTo>
                  <a:lnTo>
                    <a:pt x="21371" y="4478"/>
                  </a:lnTo>
                  <a:lnTo>
                    <a:pt x="21142" y="5266"/>
                  </a:lnTo>
                  <a:lnTo>
                    <a:pt x="12102" y="20812"/>
                  </a:lnTo>
                  <a:lnTo>
                    <a:pt x="11748" y="21242"/>
                  </a:lnTo>
                  <a:lnTo>
                    <a:pt x="11539" y="21421"/>
                  </a:lnTo>
                  <a:lnTo>
                    <a:pt x="10727" y="21600"/>
                  </a:lnTo>
                  <a:close/>
                  <a:moveTo>
                    <a:pt x="6207" y="6233"/>
                  </a:moveTo>
                  <a:lnTo>
                    <a:pt x="10727" y="14221"/>
                  </a:lnTo>
                  <a:lnTo>
                    <a:pt x="15372" y="6233"/>
                  </a:lnTo>
                  <a:lnTo>
                    <a:pt x="6207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Shape 657"/>
            <p:cNvSpPr/>
            <p:nvPr/>
          </p:nvSpPr>
          <p:spPr>
            <a:xfrm>
              <a:off x="3440" y="6357151"/>
              <a:ext cx="66751" cy="32686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Shape 658"/>
            <p:cNvSpPr/>
            <p:nvPr/>
          </p:nvSpPr>
          <p:spPr>
            <a:xfrm>
              <a:off x="1081042" y="5644489"/>
              <a:ext cx="97739" cy="235445"/>
            </a:xfrm>
            <a:custGeom>
              <a:pathLst>
                <a:path extrusionOk="0" h="21600" w="21600">
                  <a:moveTo>
                    <a:pt x="11053" y="15418"/>
                  </a:moveTo>
                  <a:lnTo>
                    <a:pt x="8775" y="15241"/>
                  </a:lnTo>
                  <a:lnTo>
                    <a:pt x="6497" y="15028"/>
                  </a:lnTo>
                  <a:lnTo>
                    <a:pt x="4556" y="14672"/>
                  </a:lnTo>
                  <a:lnTo>
                    <a:pt x="3206" y="14068"/>
                  </a:lnTo>
                  <a:lnTo>
                    <a:pt x="1856" y="13322"/>
                  </a:lnTo>
                  <a:lnTo>
                    <a:pt x="0" y="11759"/>
                  </a:lnTo>
                  <a:lnTo>
                    <a:pt x="0" y="9841"/>
                  </a:lnTo>
                  <a:lnTo>
                    <a:pt x="1856" y="8278"/>
                  </a:lnTo>
                  <a:lnTo>
                    <a:pt x="3206" y="7496"/>
                  </a:lnTo>
                  <a:lnTo>
                    <a:pt x="4556" y="6928"/>
                  </a:lnTo>
                  <a:lnTo>
                    <a:pt x="6497" y="6537"/>
                  </a:lnTo>
                  <a:lnTo>
                    <a:pt x="8775" y="6146"/>
                  </a:lnTo>
                  <a:lnTo>
                    <a:pt x="12825" y="6146"/>
                  </a:lnTo>
                  <a:lnTo>
                    <a:pt x="15103" y="6537"/>
                  </a:lnTo>
                  <a:lnTo>
                    <a:pt x="16959" y="6928"/>
                  </a:lnTo>
                  <a:lnTo>
                    <a:pt x="18394" y="7496"/>
                  </a:lnTo>
                  <a:lnTo>
                    <a:pt x="21094" y="9059"/>
                  </a:lnTo>
                  <a:lnTo>
                    <a:pt x="21600" y="9841"/>
                  </a:lnTo>
                  <a:lnTo>
                    <a:pt x="21600" y="10800"/>
                  </a:lnTo>
                  <a:lnTo>
                    <a:pt x="21600" y="959"/>
                  </a:lnTo>
                  <a:lnTo>
                    <a:pt x="19322" y="568"/>
                  </a:lnTo>
                  <a:lnTo>
                    <a:pt x="16537" y="178"/>
                  </a:lnTo>
                  <a:lnTo>
                    <a:pt x="13753" y="0"/>
                  </a:lnTo>
                  <a:lnTo>
                    <a:pt x="7847" y="0"/>
                  </a:lnTo>
                  <a:lnTo>
                    <a:pt x="5063" y="178"/>
                  </a:lnTo>
                  <a:lnTo>
                    <a:pt x="2278" y="568"/>
                  </a:lnTo>
                  <a:lnTo>
                    <a:pt x="0" y="959"/>
                  </a:lnTo>
                  <a:lnTo>
                    <a:pt x="0" y="20428"/>
                  </a:lnTo>
                  <a:lnTo>
                    <a:pt x="2278" y="21032"/>
                  </a:lnTo>
                  <a:lnTo>
                    <a:pt x="7847" y="21387"/>
                  </a:lnTo>
                  <a:lnTo>
                    <a:pt x="11053" y="21600"/>
                  </a:lnTo>
                  <a:lnTo>
                    <a:pt x="13753" y="21387"/>
                  </a:lnTo>
                  <a:lnTo>
                    <a:pt x="19322" y="21032"/>
                  </a:lnTo>
                  <a:lnTo>
                    <a:pt x="21600" y="20428"/>
                  </a:lnTo>
                  <a:lnTo>
                    <a:pt x="21600" y="11759"/>
                  </a:lnTo>
                  <a:lnTo>
                    <a:pt x="21094" y="12541"/>
                  </a:lnTo>
                  <a:lnTo>
                    <a:pt x="19744" y="13322"/>
                  </a:lnTo>
                  <a:lnTo>
                    <a:pt x="18394" y="14068"/>
                  </a:lnTo>
                  <a:lnTo>
                    <a:pt x="16959" y="14672"/>
                  </a:lnTo>
                  <a:lnTo>
                    <a:pt x="15103" y="15028"/>
                  </a:lnTo>
                  <a:lnTo>
                    <a:pt x="12825" y="15241"/>
                  </a:lnTo>
                  <a:lnTo>
                    <a:pt x="11053" y="1541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Shape 659"/>
            <p:cNvSpPr/>
            <p:nvPr/>
          </p:nvSpPr>
          <p:spPr>
            <a:xfrm>
              <a:off x="1180883" y="5654819"/>
              <a:ext cx="65038" cy="211346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620" y="20772"/>
                  </a:lnTo>
                  <a:lnTo>
                    <a:pt x="8740" y="19905"/>
                  </a:lnTo>
                  <a:lnTo>
                    <a:pt x="12735" y="18644"/>
                  </a:lnTo>
                  <a:lnTo>
                    <a:pt x="16231" y="17343"/>
                  </a:lnTo>
                  <a:lnTo>
                    <a:pt x="20227" y="14347"/>
                  </a:lnTo>
                  <a:lnTo>
                    <a:pt x="21600" y="12613"/>
                  </a:lnTo>
                  <a:lnTo>
                    <a:pt x="21600" y="9223"/>
                  </a:lnTo>
                  <a:lnTo>
                    <a:pt x="20227" y="7489"/>
                  </a:lnTo>
                  <a:lnTo>
                    <a:pt x="18229" y="5755"/>
                  </a:lnTo>
                  <a:lnTo>
                    <a:pt x="16231" y="4493"/>
                  </a:lnTo>
                  <a:lnTo>
                    <a:pt x="12735" y="2996"/>
                  </a:lnTo>
                  <a:lnTo>
                    <a:pt x="8740" y="1931"/>
                  </a:lnTo>
                  <a:lnTo>
                    <a:pt x="4620" y="867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Shape 660"/>
            <p:cNvSpPr/>
            <p:nvPr/>
          </p:nvSpPr>
          <p:spPr>
            <a:xfrm>
              <a:off x="1013907" y="5654819"/>
              <a:ext cx="65038" cy="1035897"/>
            </a:xfrm>
            <a:custGeom>
              <a:pathLst>
                <a:path extrusionOk="0" h="21600" w="21600">
                  <a:moveTo>
                    <a:pt x="0" y="2253"/>
                  </a:moveTo>
                  <a:lnTo>
                    <a:pt x="0" y="1903"/>
                  </a:lnTo>
                  <a:lnTo>
                    <a:pt x="1249" y="1545"/>
                  </a:lnTo>
                  <a:lnTo>
                    <a:pt x="3371" y="1187"/>
                  </a:lnTo>
                  <a:lnTo>
                    <a:pt x="5993" y="927"/>
                  </a:lnTo>
                  <a:lnTo>
                    <a:pt x="8740" y="618"/>
                  </a:lnTo>
                  <a:lnTo>
                    <a:pt x="12860" y="398"/>
                  </a:lnTo>
                  <a:lnTo>
                    <a:pt x="16855" y="179"/>
                  </a:lnTo>
                  <a:lnTo>
                    <a:pt x="21600" y="0"/>
                  </a:lnTo>
                  <a:lnTo>
                    <a:pt x="0" y="22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4457"/>
                  </a:lnTo>
                  <a:lnTo>
                    <a:pt x="16855" y="4286"/>
                  </a:lnTo>
                  <a:lnTo>
                    <a:pt x="12860" y="4107"/>
                  </a:lnTo>
                  <a:lnTo>
                    <a:pt x="8740" y="3847"/>
                  </a:lnTo>
                  <a:lnTo>
                    <a:pt x="5993" y="3578"/>
                  </a:lnTo>
                  <a:lnTo>
                    <a:pt x="3371" y="3269"/>
                  </a:lnTo>
                  <a:lnTo>
                    <a:pt x="1249" y="2960"/>
                  </a:lnTo>
                  <a:lnTo>
                    <a:pt x="0" y="2602"/>
                  </a:lnTo>
                  <a:lnTo>
                    <a:pt x="0" y="225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Shape 661"/>
            <p:cNvSpPr/>
            <p:nvPr/>
          </p:nvSpPr>
          <p:spPr>
            <a:xfrm>
              <a:off x="1013907" y="5654819"/>
              <a:ext cx="65038" cy="211346"/>
            </a:xfrm>
            <a:custGeom>
              <a:pathLst>
                <a:path extrusionOk="0" h="21600" w="21600">
                  <a:moveTo>
                    <a:pt x="0" y="10918"/>
                  </a:moveTo>
                  <a:lnTo>
                    <a:pt x="0" y="12613"/>
                  </a:lnTo>
                  <a:lnTo>
                    <a:pt x="1249" y="14347"/>
                  </a:lnTo>
                  <a:lnTo>
                    <a:pt x="3371" y="15845"/>
                  </a:lnTo>
                  <a:lnTo>
                    <a:pt x="5993" y="17343"/>
                  </a:lnTo>
                  <a:lnTo>
                    <a:pt x="8740" y="18644"/>
                  </a:lnTo>
                  <a:lnTo>
                    <a:pt x="12860" y="19905"/>
                  </a:lnTo>
                  <a:lnTo>
                    <a:pt x="16855" y="20772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7"/>
                  </a:lnTo>
                  <a:lnTo>
                    <a:pt x="12860" y="1931"/>
                  </a:lnTo>
                  <a:lnTo>
                    <a:pt x="8740" y="2996"/>
                  </a:lnTo>
                  <a:lnTo>
                    <a:pt x="5993" y="4493"/>
                  </a:lnTo>
                  <a:lnTo>
                    <a:pt x="3371" y="5755"/>
                  </a:lnTo>
                  <a:lnTo>
                    <a:pt x="1249" y="7489"/>
                  </a:lnTo>
                  <a:lnTo>
                    <a:pt x="0" y="9223"/>
                  </a:lnTo>
                  <a:lnTo>
                    <a:pt x="0" y="1091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Shape 662"/>
            <p:cNvSpPr/>
            <p:nvPr/>
          </p:nvSpPr>
          <p:spPr>
            <a:xfrm>
              <a:off x="1180883" y="6217719"/>
              <a:ext cx="65038" cy="472997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Shape 663"/>
            <p:cNvSpPr/>
            <p:nvPr/>
          </p:nvSpPr>
          <p:spPr>
            <a:xfrm>
              <a:off x="1349582" y="5847616"/>
              <a:ext cx="66753" cy="8431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Shape 664"/>
            <p:cNvSpPr/>
            <p:nvPr/>
          </p:nvSpPr>
          <p:spPr>
            <a:xfrm>
              <a:off x="1520000" y="5847616"/>
              <a:ext cx="66752" cy="8431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Shape 665"/>
            <p:cNvSpPr/>
            <p:nvPr/>
          </p:nvSpPr>
          <p:spPr>
            <a:xfrm>
              <a:off x="1688699" y="5806301"/>
              <a:ext cx="65037" cy="884414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Shape 666"/>
            <p:cNvSpPr/>
            <p:nvPr/>
          </p:nvSpPr>
          <p:spPr>
            <a:xfrm>
              <a:off x="1855675" y="5344964"/>
              <a:ext cx="66753" cy="134402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Shape 667"/>
            <p:cNvSpPr/>
            <p:nvPr/>
          </p:nvSpPr>
          <p:spPr>
            <a:xfrm>
              <a:off x="2026093" y="5344964"/>
              <a:ext cx="66753" cy="134402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Shape 668"/>
            <p:cNvSpPr/>
            <p:nvPr/>
          </p:nvSpPr>
          <p:spPr>
            <a:xfrm>
              <a:off x="2194791" y="5697853"/>
              <a:ext cx="65037" cy="992861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Shape 669"/>
            <p:cNvSpPr/>
            <p:nvPr/>
          </p:nvSpPr>
          <p:spPr>
            <a:xfrm>
              <a:off x="2363490" y="5405214"/>
              <a:ext cx="65037" cy="12855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Shape 670"/>
            <p:cNvSpPr/>
            <p:nvPr/>
          </p:nvSpPr>
          <p:spPr>
            <a:xfrm>
              <a:off x="4391305" y="5381114"/>
              <a:ext cx="66753" cy="130788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Shape 671"/>
            <p:cNvSpPr/>
            <p:nvPr/>
          </p:nvSpPr>
          <p:spPr>
            <a:xfrm>
              <a:off x="337394" y="6307232"/>
              <a:ext cx="66752" cy="383485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5925"/>
                  </a:lnTo>
                  <a:lnTo>
                    <a:pt x="16759" y="5575"/>
                  </a:lnTo>
                  <a:lnTo>
                    <a:pt x="12786" y="4963"/>
                  </a:lnTo>
                  <a:lnTo>
                    <a:pt x="9434" y="4263"/>
                  </a:lnTo>
                  <a:lnTo>
                    <a:pt x="6083" y="3542"/>
                  </a:lnTo>
                  <a:lnTo>
                    <a:pt x="3352" y="2733"/>
                  </a:lnTo>
                  <a:lnTo>
                    <a:pt x="1241" y="1880"/>
                  </a:lnTo>
                  <a:lnTo>
                    <a:pt x="745" y="94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Shape 672"/>
            <p:cNvSpPr/>
            <p:nvPr/>
          </p:nvSpPr>
          <p:spPr>
            <a:xfrm>
              <a:off x="506093" y="6307232"/>
              <a:ext cx="66752" cy="383485"/>
            </a:xfrm>
            <a:custGeom>
              <a:pathLst>
                <a:path extrusionOk="0" h="21600" w="21600">
                  <a:moveTo>
                    <a:pt x="0" y="59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940"/>
                  </a:lnTo>
                  <a:lnTo>
                    <a:pt x="19490" y="1880"/>
                  </a:lnTo>
                  <a:lnTo>
                    <a:pt x="18248" y="2733"/>
                  </a:lnTo>
                  <a:lnTo>
                    <a:pt x="15517" y="3542"/>
                  </a:lnTo>
                  <a:lnTo>
                    <a:pt x="12166" y="4263"/>
                  </a:lnTo>
                  <a:lnTo>
                    <a:pt x="8814" y="4963"/>
                  </a:lnTo>
                  <a:lnTo>
                    <a:pt x="4717" y="5575"/>
                  </a:lnTo>
                  <a:lnTo>
                    <a:pt x="0" y="592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Shape 673"/>
            <p:cNvSpPr/>
            <p:nvPr/>
          </p:nvSpPr>
          <p:spPr>
            <a:xfrm>
              <a:off x="506093" y="5928523"/>
              <a:ext cx="66752" cy="376599"/>
            </a:xfrm>
            <a:custGeom>
              <a:pathLst>
                <a:path extrusionOk="0" h="21600" w="2160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5531"/>
                  </a:lnTo>
                  <a:lnTo>
                    <a:pt x="4717" y="15888"/>
                  </a:lnTo>
                  <a:lnTo>
                    <a:pt x="8814" y="16490"/>
                  </a:lnTo>
                  <a:lnTo>
                    <a:pt x="12166" y="17226"/>
                  </a:lnTo>
                  <a:lnTo>
                    <a:pt x="15517" y="17940"/>
                  </a:lnTo>
                  <a:lnTo>
                    <a:pt x="18248" y="18811"/>
                  </a:lnTo>
                  <a:lnTo>
                    <a:pt x="19490" y="19659"/>
                  </a:lnTo>
                  <a:lnTo>
                    <a:pt x="20855" y="20618"/>
                  </a:lnTo>
                  <a:lnTo>
                    <a:pt x="21600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Shape 674"/>
            <p:cNvSpPr/>
            <p:nvPr/>
          </p:nvSpPr>
          <p:spPr>
            <a:xfrm>
              <a:off x="404529" y="6307232"/>
              <a:ext cx="99460" cy="116673"/>
            </a:xfrm>
            <a:custGeom>
              <a:pathLst>
                <a:path extrusionOk="0" h="21600" w="21600">
                  <a:moveTo>
                    <a:pt x="10800" y="9237"/>
                  </a:moveTo>
                  <a:lnTo>
                    <a:pt x="8557" y="8882"/>
                  </a:lnTo>
                  <a:lnTo>
                    <a:pt x="6729" y="8455"/>
                  </a:lnTo>
                  <a:lnTo>
                    <a:pt x="4902" y="7674"/>
                  </a:lnTo>
                  <a:lnTo>
                    <a:pt x="3157" y="6537"/>
                  </a:lnTo>
                  <a:lnTo>
                    <a:pt x="1745" y="4974"/>
                  </a:lnTo>
                  <a:lnTo>
                    <a:pt x="914" y="3411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255"/>
                  </a:lnTo>
                  <a:lnTo>
                    <a:pt x="2658" y="20392"/>
                  </a:lnTo>
                  <a:lnTo>
                    <a:pt x="4902" y="20818"/>
                  </a:lnTo>
                  <a:lnTo>
                    <a:pt x="8058" y="21174"/>
                  </a:lnTo>
                  <a:lnTo>
                    <a:pt x="10800" y="21600"/>
                  </a:lnTo>
                  <a:lnTo>
                    <a:pt x="13542" y="21174"/>
                  </a:lnTo>
                  <a:lnTo>
                    <a:pt x="16200" y="20818"/>
                  </a:lnTo>
                  <a:lnTo>
                    <a:pt x="18942" y="20392"/>
                  </a:lnTo>
                  <a:lnTo>
                    <a:pt x="21600" y="19255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11"/>
                  </a:lnTo>
                  <a:lnTo>
                    <a:pt x="19772" y="4974"/>
                  </a:lnTo>
                  <a:lnTo>
                    <a:pt x="18443" y="6537"/>
                  </a:lnTo>
                  <a:lnTo>
                    <a:pt x="16615" y="7674"/>
                  </a:lnTo>
                  <a:lnTo>
                    <a:pt x="14871" y="8455"/>
                  </a:lnTo>
                  <a:lnTo>
                    <a:pt x="13043" y="8882"/>
                  </a:lnTo>
                  <a:lnTo>
                    <a:pt x="10800" y="92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Shape 675"/>
            <p:cNvSpPr/>
            <p:nvPr/>
          </p:nvSpPr>
          <p:spPr>
            <a:xfrm>
              <a:off x="404529" y="6186733"/>
              <a:ext cx="99460" cy="116674"/>
            </a:xfrm>
            <a:custGeom>
              <a:pathLst>
                <a:path extrusionOk="0" h="21600" w="21600">
                  <a:moveTo>
                    <a:pt x="10800" y="12323"/>
                  </a:moveTo>
                  <a:lnTo>
                    <a:pt x="13043" y="12748"/>
                  </a:lnTo>
                  <a:lnTo>
                    <a:pt x="14871" y="13102"/>
                  </a:lnTo>
                  <a:lnTo>
                    <a:pt x="16615" y="13881"/>
                  </a:lnTo>
                  <a:lnTo>
                    <a:pt x="18443" y="15014"/>
                  </a:lnTo>
                  <a:lnTo>
                    <a:pt x="19772" y="16572"/>
                  </a:lnTo>
                  <a:lnTo>
                    <a:pt x="20686" y="18059"/>
                  </a:lnTo>
                  <a:lnTo>
                    <a:pt x="21185" y="19688"/>
                  </a:lnTo>
                  <a:lnTo>
                    <a:pt x="21600" y="21600"/>
                  </a:lnTo>
                  <a:lnTo>
                    <a:pt x="21600" y="2337"/>
                  </a:lnTo>
                  <a:lnTo>
                    <a:pt x="18942" y="1133"/>
                  </a:lnTo>
                  <a:lnTo>
                    <a:pt x="16200" y="779"/>
                  </a:lnTo>
                  <a:lnTo>
                    <a:pt x="13542" y="354"/>
                  </a:lnTo>
                  <a:lnTo>
                    <a:pt x="10800" y="0"/>
                  </a:lnTo>
                  <a:lnTo>
                    <a:pt x="8058" y="354"/>
                  </a:lnTo>
                  <a:lnTo>
                    <a:pt x="4902" y="779"/>
                  </a:lnTo>
                  <a:lnTo>
                    <a:pt x="2658" y="1133"/>
                  </a:lnTo>
                  <a:lnTo>
                    <a:pt x="0" y="2337"/>
                  </a:lnTo>
                  <a:lnTo>
                    <a:pt x="0" y="21600"/>
                  </a:lnTo>
                  <a:lnTo>
                    <a:pt x="415" y="19688"/>
                  </a:lnTo>
                  <a:lnTo>
                    <a:pt x="914" y="18059"/>
                  </a:lnTo>
                  <a:lnTo>
                    <a:pt x="1745" y="16572"/>
                  </a:lnTo>
                  <a:lnTo>
                    <a:pt x="3157" y="15014"/>
                  </a:lnTo>
                  <a:lnTo>
                    <a:pt x="4902" y="13881"/>
                  </a:lnTo>
                  <a:lnTo>
                    <a:pt x="6729" y="13102"/>
                  </a:lnTo>
                  <a:lnTo>
                    <a:pt x="8557" y="12748"/>
                  </a:lnTo>
                  <a:lnTo>
                    <a:pt x="10800" y="1232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Shape 676"/>
            <p:cNvSpPr/>
            <p:nvPr/>
          </p:nvSpPr>
          <p:spPr>
            <a:xfrm>
              <a:off x="337394" y="6200505"/>
              <a:ext cx="66752" cy="209625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759" y="636"/>
                  </a:lnTo>
                  <a:lnTo>
                    <a:pt x="12786" y="1710"/>
                  </a:lnTo>
                  <a:lnTo>
                    <a:pt x="9434" y="3023"/>
                  </a:lnTo>
                  <a:lnTo>
                    <a:pt x="6083" y="4296"/>
                  </a:lnTo>
                  <a:lnTo>
                    <a:pt x="3352" y="5848"/>
                  </a:lnTo>
                  <a:lnTo>
                    <a:pt x="1241" y="7359"/>
                  </a:lnTo>
                  <a:lnTo>
                    <a:pt x="745" y="9070"/>
                  </a:lnTo>
                  <a:lnTo>
                    <a:pt x="0" y="10820"/>
                  </a:lnTo>
                  <a:lnTo>
                    <a:pt x="745" y="12530"/>
                  </a:lnTo>
                  <a:lnTo>
                    <a:pt x="1241" y="14241"/>
                  </a:lnTo>
                  <a:lnTo>
                    <a:pt x="3352" y="15792"/>
                  </a:lnTo>
                  <a:lnTo>
                    <a:pt x="6083" y="17264"/>
                  </a:lnTo>
                  <a:lnTo>
                    <a:pt x="9434" y="18577"/>
                  </a:lnTo>
                  <a:lnTo>
                    <a:pt x="12786" y="19850"/>
                  </a:lnTo>
                  <a:lnTo>
                    <a:pt x="16759" y="2096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Shape 677"/>
            <p:cNvSpPr/>
            <p:nvPr/>
          </p:nvSpPr>
          <p:spPr>
            <a:xfrm>
              <a:off x="506093" y="6200505"/>
              <a:ext cx="66752" cy="209625"/>
            </a:xfrm>
            <a:custGeom>
              <a:pathLst>
                <a:path extrusionOk="0" h="21600" w="21600">
                  <a:moveTo>
                    <a:pt x="21600" y="10820"/>
                  </a:moveTo>
                  <a:lnTo>
                    <a:pt x="20855" y="9070"/>
                  </a:lnTo>
                  <a:lnTo>
                    <a:pt x="19490" y="7359"/>
                  </a:lnTo>
                  <a:lnTo>
                    <a:pt x="18248" y="5848"/>
                  </a:lnTo>
                  <a:lnTo>
                    <a:pt x="15517" y="4296"/>
                  </a:lnTo>
                  <a:lnTo>
                    <a:pt x="12166" y="3023"/>
                  </a:lnTo>
                  <a:lnTo>
                    <a:pt x="8814" y="1710"/>
                  </a:lnTo>
                  <a:lnTo>
                    <a:pt x="4717" y="636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64"/>
                  </a:lnTo>
                  <a:lnTo>
                    <a:pt x="8814" y="19850"/>
                  </a:lnTo>
                  <a:lnTo>
                    <a:pt x="12166" y="18577"/>
                  </a:lnTo>
                  <a:lnTo>
                    <a:pt x="15517" y="17264"/>
                  </a:lnTo>
                  <a:lnTo>
                    <a:pt x="18248" y="15792"/>
                  </a:lnTo>
                  <a:lnTo>
                    <a:pt x="19490" y="14241"/>
                  </a:lnTo>
                  <a:lnTo>
                    <a:pt x="20855" y="12530"/>
                  </a:lnTo>
                  <a:lnTo>
                    <a:pt x="21600" y="1082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Shape 678"/>
            <p:cNvSpPr/>
            <p:nvPr/>
          </p:nvSpPr>
          <p:spPr>
            <a:xfrm>
              <a:off x="1855675" y="5226189"/>
              <a:ext cx="235446" cy="23372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1"/>
                  </a:lnTo>
                  <a:lnTo>
                    <a:pt x="6572" y="20848"/>
                  </a:lnTo>
                  <a:lnTo>
                    <a:pt x="4832" y="19881"/>
                  </a:lnTo>
                  <a:lnTo>
                    <a:pt x="3304" y="18484"/>
                  </a:lnTo>
                  <a:lnTo>
                    <a:pt x="1954" y="16943"/>
                  </a:lnTo>
                  <a:lnTo>
                    <a:pt x="995" y="14973"/>
                  </a:lnTo>
                  <a:lnTo>
                    <a:pt x="213" y="13039"/>
                  </a:lnTo>
                  <a:lnTo>
                    <a:pt x="0" y="10925"/>
                  </a:lnTo>
                  <a:lnTo>
                    <a:pt x="213" y="8561"/>
                  </a:lnTo>
                  <a:lnTo>
                    <a:pt x="995" y="6627"/>
                  </a:lnTo>
                  <a:lnTo>
                    <a:pt x="1954" y="4693"/>
                  </a:lnTo>
                  <a:lnTo>
                    <a:pt x="3304" y="3116"/>
                  </a:lnTo>
                  <a:lnTo>
                    <a:pt x="4832" y="1791"/>
                  </a:lnTo>
                  <a:lnTo>
                    <a:pt x="6572" y="788"/>
                  </a:lnTo>
                  <a:lnTo>
                    <a:pt x="8704" y="215"/>
                  </a:lnTo>
                  <a:lnTo>
                    <a:pt x="10800" y="0"/>
                  </a:lnTo>
                  <a:lnTo>
                    <a:pt x="12932" y="215"/>
                  </a:lnTo>
                  <a:lnTo>
                    <a:pt x="15063" y="788"/>
                  </a:lnTo>
                  <a:lnTo>
                    <a:pt x="16768" y="1791"/>
                  </a:lnTo>
                  <a:lnTo>
                    <a:pt x="18545" y="3116"/>
                  </a:lnTo>
                  <a:lnTo>
                    <a:pt x="19682" y="4693"/>
                  </a:lnTo>
                  <a:lnTo>
                    <a:pt x="20818" y="6627"/>
                  </a:lnTo>
                  <a:lnTo>
                    <a:pt x="21422" y="8561"/>
                  </a:lnTo>
                  <a:lnTo>
                    <a:pt x="21600" y="10925"/>
                  </a:lnTo>
                  <a:lnTo>
                    <a:pt x="21422" y="13039"/>
                  </a:lnTo>
                  <a:lnTo>
                    <a:pt x="20818" y="14973"/>
                  </a:lnTo>
                  <a:lnTo>
                    <a:pt x="19682" y="16943"/>
                  </a:lnTo>
                  <a:lnTo>
                    <a:pt x="18545" y="18484"/>
                  </a:lnTo>
                  <a:lnTo>
                    <a:pt x="16768" y="19881"/>
                  </a:lnTo>
                  <a:lnTo>
                    <a:pt x="15063" y="20848"/>
                  </a:lnTo>
                  <a:lnTo>
                    <a:pt x="12932" y="21421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627"/>
                  </a:lnTo>
                  <a:lnTo>
                    <a:pt x="8313" y="7021"/>
                  </a:lnTo>
                  <a:lnTo>
                    <a:pt x="7532" y="7594"/>
                  </a:lnTo>
                  <a:lnTo>
                    <a:pt x="6963" y="8203"/>
                  </a:lnTo>
                  <a:lnTo>
                    <a:pt x="6572" y="8955"/>
                  </a:lnTo>
                  <a:lnTo>
                    <a:pt x="6395" y="9922"/>
                  </a:lnTo>
                  <a:lnTo>
                    <a:pt x="6182" y="10925"/>
                  </a:lnTo>
                  <a:lnTo>
                    <a:pt x="6395" y="11678"/>
                  </a:lnTo>
                  <a:lnTo>
                    <a:pt x="6572" y="12681"/>
                  </a:lnTo>
                  <a:lnTo>
                    <a:pt x="6963" y="13433"/>
                  </a:lnTo>
                  <a:lnTo>
                    <a:pt x="7532" y="14006"/>
                  </a:lnTo>
                  <a:lnTo>
                    <a:pt x="8313" y="14615"/>
                  </a:lnTo>
                  <a:lnTo>
                    <a:pt x="9059" y="15188"/>
                  </a:lnTo>
                  <a:lnTo>
                    <a:pt x="9841" y="15403"/>
                  </a:lnTo>
                  <a:lnTo>
                    <a:pt x="11795" y="15403"/>
                  </a:lnTo>
                  <a:lnTo>
                    <a:pt x="12541" y="15188"/>
                  </a:lnTo>
                  <a:lnTo>
                    <a:pt x="13322" y="14615"/>
                  </a:lnTo>
                  <a:lnTo>
                    <a:pt x="14104" y="14006"/>
                  </a:lnTo>
                  <a:lnTo>
                    <a:pt x="14672" y="13433"/>
                  </a:lnTo>
                  <a:lnTo>
                    <a:pt x="15063" y="12681"/>
                  </a:lnTo>
                  <a:lnTo>
                    <a:pt x="15241" y="11678"/>
                  </a:lnTo>
                  <a:lnTo>
                    <a:pt x="15418" y="10925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203"/>
                  </a:lnTo>
                  <a:lnTo>
                    <a:pt x="14104" y="7594"/>
                  </a:lnTo>
                  <a:lnTo>
                    <a:pt x="13322" y="7021"/>
                  </a:lnTo>
                  <a:lnTo>
                    <a:pt x="12541" y="6627"/>
                  </a:lnTo>
                  <a:lnTo>
                    <a:pt x="11795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Shape 679"/>
            <p:cNvSpPr/>
            <p:nvPr/>
          </p:nvSpPr>
          <p:spPr>
            <a:xfrm>
              <a:off x="1518412" y="5846889"/>
              <a:ext cx="0" cy="2721"/>
            </a:xfrm>
            <a:custGeom>
              <a:pathLst>
                <a:path extrusionOk="0" h="21600" w="1">
                  <a:moveTo>
                    <a:pt x="0" y="0"/>
                  </a:moveTo>
                  <a:lnTo>
                    <a:pt x="0" y="216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Shape 680"/>
            <p:cNvSpPr/>
            <p:nvPr/>
          </p:nvSpPr>
          <p:spPr>
            <a:xfrm>
              <a:off x="1520000" y="5635883"/>
              <a:ext cx="66752" cy="31807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7165"/>
                  </a:lnTo>
                  <a:lnTo>
                    <a:pt x="4717" y="7718"/>
                  </a:lnTo>
                  <a:lnTo>
                    <a:pt x="8814" y="8429"/>
                  </a:lnTo>
                  <a:lnTo>
                    <a:pt x="12166" y="9140"/>
                  </a:lnTo>
                  <a:lnTo>
                    <a:pt x="15517" y="10010"/>
                  </a:lnTo>
                  <a:lnTo>
                    <a:pt x="18124" y="11011"/>
                  </a:lnTo>
                  <a:lnTo>
                    <a:pt x="20234" y="12012"/>
                  </a:lnTo>
                  <a:lnTo>
                    <a:pt x="20979" y="13144"/>
                  </a:lnTo>
                  <a:lnTo>
                    <a:pt x="21600" y="14303"/>
                  </a:lnTo>
                  <a:lnTo>
                    <a:pt x="20979" y="15594"/>
                  </a:lnTo>
                  <a:lnTo>
                    <a:pt x="20234" y="16595"/>
                  </a:lnTo>
                  <a:lnTo>
                    <a:pt x="18124" y="17754"/>
                  </a:lnTo>
                  <a:lnTo>
                    <a:pt x="15517" y="18755"/>
                  </a:lnTo>
                  <a:lnTo>
                    <a:pt x="12166" y="19598"/>
                  </a:lnTo>
                  <a:lnTo>
                    <a:pt x="8814" y="20336"/>
                  </a:lnTo>
                  <a:lnTo>
                    <a:pt x="4717" y="21047"/>
                  </a:lnTo>
                  <a:lnTo>
                    <a:pt x="0" y="21600"/>
                  </a:lnTo>
                  <a:lnTo>
                    <a:pt x="21600" y="14303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Shape 681"/>
            <p:cNvSpPr/>
            <p:nvPr/>
          </p:nvSpPr>
          <p:spPr>
            <a:xfrm>
              <a:off x="1349582" y="5730560"/>
              <a:ext cx="168310" cy="233725"/>
            </a:xfrm>
            <a:custGeom>
              <a:pathLst>
                <a:path extrusionOk="0" h="21600" w="21600">
                  <a:moveTo>
                    <a:pt x="15130" y="15403"/>
                  </a:moveTo>
                  <a:lnTo>
                    <a:pt x="13736" y="15403"/>
                  </a:lnTo>
                  <a:lnTo>
                    <a:pt x="12691" y="15009"/>
                  </a:lnTo>
                  <a:lnTo>
                    <a:pt x="11596" y="14615"/>
                  </a:lnTo>
                  <a:lnTo>
                    <a:pt x="10501" y="14006"/>
                  </a:lnTo>
                  <a:lnTo>
                    <a:pt x="9705" y="13433"/>
                  </a:lnTo>
                  <a:lnTo>
                    <a:pt x="9158" y="12645"/>
                  </a:lnTo>
                  <a:lnTo>
                    <a:pt x="8660" y="10710"/>
                  </a:lnTo>
                  <a:lnTo>
                    <a:pt x="8909" y="9958"/>
                  </a:lnTo>
                  <a:lnTo>
                    <a:pt x="9158" y="8955"/>
                  </a:lnTo>
                  <a:lnTo>
                    <a:pt x="9705" y="8167"/>
                  </a:lnTo>
                  <a:lnTo>
                    <a:pt x="10501" y="7594"/>
                  </a:lnTo>
                  <a:lnTo>
                    <a:pt x="11596" y="7021"/>
                  </a:lnTo>
                  <a:lnTo>
                    <a:pt x="12691" y="6627"/>
                  </a:lnTo>
                  <a:lnTo>
                    <a:pt x="13736" y="6233"/>
                  </a:lnTo>
                  <a:lnTo>
                    <a:pt x="16474" y="6233"/>
                  </a:lnTo>
                  <a:lnTo>
                    <a:pt x="17569" y="6448"/>
                  </a:lnTo>
                  <a:lnTo>
                    <a:pt x="18614" y="7021"/>
                  </a:lnTo>
                  <a:lnTo>
                    <a:pt x="19709" y="7415"/>
                  </a:lnTo>
                  <a:lnTo>
                    <a:pt x="20256" y="8167"/>
                  </a:lnTo>
                  <a:lnTo>
                    <a:pt x="21053" y="8955"/>
                  </a:lnTo>
                  <a:lnTo>
                    <a:pt x="21301" y="9743"/>
                  </a:lnTo>
                  <a:lnTo>
                    <a:pt x="21600" y="10710"/>
                  </a:lnTo>
                  <a:lnTo>
                    <a:pt x="21600" y="1003"/>
                  </a:lnTo>
                  <a:lnTo>
                    <a:pt x="19958" y="573"/>
                  </a:lnTo>
                  <a:lnTo>
                    <a:pt x="18365" y="215"/>
                  </a:lnTo>
                  <a:lnTo>
                    <a:pt x="16723" y="0"/>
                  </a:lnTo>
                  <a:lnTo>
                    <a:pt x="15130" y="0"/>
                  </a:lnTo>
                  <a:lnTo>
                    <a:pt x="12144" y="215"/>
                  </a:lnTo>
                  <a:lnTo>
                    <a:pt x="9158" y="788"/>
                  </a:lnTo>
                  <a:lnTo>
                    <a:pt x="6769" y="1755"/>
                  </a:lnTo>
                  <a:lnTo>
                    <a:pt x="4579" y="3116"/>
                  </a:lnTo>
                  <a:lnTo>
                    <a:pt x="2688" y="4693"/>
                  </a:lnTo>
                  <a:lnTo>
                    <a:pt x="1344" y="6627"/>
                  </a:lnTo>
                  <a:lnTo>
                    <a:pt x="249" y="8561"/>
                  </a:lnTo>
                  <a:lnTo>
                    <a:pt x="0" y="10710"/>
                  </a:lnTo>
                  <a:lnTo>
                    <a:pt x="249" y="13039"/>
                  </a:lnTo>
                  <a:lnTo>
                    <a:pt x="1344" y="15009"/>
                  </a:lnTo>
                  <a:lnTo>
                    <a:pt x="2688" y="16943"/>
                  </a:lnTo>
                  <a:lnTo>
                    <a:pt x="4579" y="18484"/>
                  </a:lnTo>
                  <a:lnTo>
                    <a:pt x="6769" y="19881"/>
                  </a:lnTo>
                  <a:lnTo>
                    <a:pt x="9158" y="20848"/>
                  </a:lnTo>
                  <a:lnTo>
                    <a:pt x="12144" y="21421"/>
                  </a:lnTo>
                  <a:lnTo>
                    <a:pt x="15130" y="21600"/>
                  </a:lnTo>
                  <a:lnTo>
                    <a:pt x="16723" y="21600"/>
                  </a:lnTo>
                  <a:lnTo>
                    <a:pt x="18365" y="21421"/>
                  </a:lnTo>
                  <a:lnTo>
                    <a:pt x="19958" y="21027"/>
                  </a:lnTo>
                  <a:lnTo>
                    <a:pt x="21600" y="20633"/>
                  </a:lnTo>
                  <a:lnTo>
                    <a:pt x="21600" y="10925"/>
                  </a:lnTo>
                  <a:lnTo>
                    <a:pt x="21301" y="11893"/>
                  </a:lnTo>
                  <a:lnTo>
                    <a:pt x="21053" y="12645"/>
                  </a:lnTo>
                  <a:lnTo>
                    <a:pt x="20256" y="13433"/>
                  </a:lnTo>
                  <a:lnTo>
                    <a:pt x="19709" y="14221"/>
                  </a:lnTo>
                  <a:lnTo>
                    <a:pt x="18614" y="14615"/>
                  </a:lnTo>
                  <a:lnTo>
                    <a:pt x="17569" y="15009"/>
                  </a:lnTo>
                  <a:lnTo>
                    <a:pt x="16474" y="15403"/>
                  </a:lnTo>
                  <a:lnTo>
                    <a:pt x="15130" y="1540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Shape 682"/>
            <p:cNvSpPr/>
            <p:nvPr/>
          </p:nvSpPr>
          <p:spPr>
            <a:xfrm>
              <a:off x="1520000" y="5742610"/>
              <a:ext cx="66752" cy="211348"/>
            </a:xfrm>
            <a:custGeom>
              <a:pathLst>
                <a:path extrusionOk="0" h="21600" w="21600">
                  <a:moveTo>
                    <a:pt x="21600" y="10682"/>
                  </a:moveTo>
                  <a:lnTo>
                    <a:pt x="20979" y="8947"/>
                  </a:lnTo>
                  <a:lnTo>
                    <a:pt x="20234" y="7253"/>
                  </a:lnTo>
                  <a:lnTo>
                    <a:pt x="18124" y="5755"/>
                  </a:lnTo>
                  <a:lnTo>
                    <a:pt x="15517" y="4257"/>
                  </a:lnTo>
                  <a:lnTo>
                    <a:pt x="12166" y="2956"/>
                  </a:lnTo>
                  <a:lnTo>
                    <a:pt x="8814" y="1892"/>
                  </a:lnTo>
                  <a:lnTo>
                    <a:pt x="4717" y="828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772"/>
                  </a:lnTo>
                  <a:lnTo>
                    <a:pt x="8814" y="19708"/>
                  </a:lnTo>
                  <a:lnTo>
                    <a:pt x="12166" y="18604"/>
                  </a:lnTo>
                  <a:lnTo>
                    <a:pt x="15517" y="17343"/>
                  </a:lnTo>
                  <a:lnTo>
                    <a:pt x="18124" y="15845"/>
                  </a:lnTo>
                  <a:lnTo>
                    <a:pt x="20234" y="14111"/>
                  </a:lnTo>
                  <a:lnTo>
                    <a:pt x="20979" y="12613"/>
                  </a:lnTo>
                  <a:lnTo>
                    <a:pt x="21600" y="10682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Shape 683"/>
            <p:cNvSpPr/>
            <p:nvPr/>
          </p:nvSpPr>
          <p:spPr>
            <a:xfrm>
              <a:off x="674791" y="5928523"/>
              <a:ext cx="66752" cy="762192"/>
            </a:xfrm>
            <a:custGeom>
              <a:pathLst>
                <a:path extrusionOk="0" h="21600" w="21600">
                  <a:moveTo>
                    <a:pt x="0" y="3368"/>
                  </a:moveTo>
                  <a:lnTo>
                    <a:pt x="621" y="2882"/>
                  </a:lnTo>
                  <a:lnTo>
                    <a:pt x="1986" y="2407"/>
                  </a:lnTo>
                  <a:lnTo>
                    <a:pt x="3972" y="1988"/>
                  </a:lnTo>
                  <a:lnTo>
                    <a:pt x="6083" y="1568"/>
                  </a:lnTo>
                  <a:lnTo>
                    <a:pt x="9434" y="1204"/>
                  </a:lnTo>
                  <a:lnTo>
                    <a:pt x="12786" y="850"/>
                  </a:lnTo>
                  <a:lnTo>
                    <a:pt x="17503" y="552"/>
                  </a:lnTo>
                  <a:lnTo>
                    <a:pt x="21600" y="36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6361"/>
                  </a:lnTo>
                  <a:lnTo>
                    <a:pt x="17503" y="6129"/>
                  </a:lnTo>
                  <a:lnTo>
                    <a:pt x="12786" y="5886"/>
                  </a:lnTo>
                  <a:lnTo>
                    <a:pt x="9434" y="5521"/>
                  </a:lnTo>
                  <a:lnTo>
                    <a:pt x="6083" y="5168"/>
                  </a:lnTo>
                  <a:lnTo>
                    <a:pt x="3972" y="4748"/>
                  </a:lnTo>
                  <a:lnTo>
                    <a:pt x="1986" y="4329"/>
                  </a:lnTo>
                  <a:lnTo>
                    <a:pt x="621" y="3843"/>
                  </a:lnTo>
                  <a:lnTo>
                    <a:pt x="0" y="336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Shape 684"/>
            <p:cNvSpPr/>
            <p:nvPr/>
          </p:nvSpPr>
          <p:spPr>
            <a:xfrm>
              <a:off x="843488" y="6047298"/>
              <a:ext cx="66752" cy="643416"/>
            </a:xfrm>
            <a:custGeom>
              <a:pathLst>
                <a:path extrusionOk="0" h="21600" w="21600">
                  <a:moveTo>
                    <a:pt x="0" y="354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563"/>
                  </a:lnTo>
                  <a:lnTo>
                    <a:pt x="20234" y="1138"/>
                  </a:lnTo>
                  <a:lnTo>
                    <a:pt x="18248" y="1635"/>
                  </a:lnTo>
                  <a:lnTo>
                    <a:pt x="15517" y="2133"/>
                  </a:lnTo>
                  <a:lnTo>
                    <a:pt x="12910" y="2551"/>
                  </a:lnTo>
                  <a:lnTo>
                    <a:pt x="8814" y="2983"/>
                  </a:lnTo>
                  <a:lnTo>
                    <a:pt x="4717" y="3336"/>
                  </a:lnTo>
                  <a:lnTo>
                    <a:pt x="0" y="354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Shape 685"/>
            <p:cNvSpPr/>
            <p:nvPr/>
          </p:nvSpPr>
          <p:spPr>
            <a:xfrm>
              <a:off x="741925" y="5928523"/>
              <a:ext cx="99460" cy="235445"/>
            </a:xfrm>
            <a:custGeom>
              <a:pathLst>
                <a:path extrusionOk="0" h="21600" w="21600">
                  <a:moveTo>
                    <a:pt x="10800" y="15429"/>
                  </a:moveTo>
                  <a:lnTo>
                    <a:pt x="8557" y="15251"/>
                  </a:lnTo>
                  <a:lnTo>
                    <a:pt x="6729" y="15038"/>
                  </a:lnTo>
                  <a:lnTo>
                    <a:pt x="4985" y="14648"/>
                  </a:lnTo>
                  <a:lnTo>
                    <a:pt x="3074" y="14081"/>
                  </a:lnTo>
                  <a:lnTo>
                    <a:pt x="2243" y="13300"/>
                  </a:lnTo>
                  <a:lnTo>
                    <a:pt x="831" y="12556"/>
                  </a:lnTo>
                  <a:lnTo>
                    <a:pt x="415" y="11775"/>
                  </a:lnTo>
                  <a:lnTo>
                    <a:pt x="0" y="10818"/>
                  </a:lnTo>
                  <a:lnTo>
                    <a:pt x="415" y="9825"/>
                  </a:lnTo>
                  <a:lnTo>
                    <a:pt x="831" y="9080"/>
                  </a:lnTo>
                  <a:lnTo>
                    <a:pt x="2243" y="8300"/>
                  </a:lnTo>
                  <a:lnTo>
                    <a:pt x="3074" y="7519"/>
                  </a:lnTo>
                  <a:lnTo>
                    <a:pt x="4985" y="6952"/>
                  </a:lnTo>
                  <a:lnTo>
                    <a:pt x="6729" y="6562"/>
                  </a:lnTo>
                  <a:lnTo>
                    <a:pt x="8557" y="6384"/>
                  </a:lnTo>
                  <a:lnTo>
                    <a:pt x="10800" y="6207"/>
                  </a:lnTo>
                  <a:lnTo>
                    <a:pt x="13043" y="6384"/>
                  </a:lnTo>
                  <a:lnTo>
                    <a:pt x="15369" y="6562"/>
                  </a:lnTo>
                  <a:lnTo>
                    <a:pt x="17114" y="6952"/>
                  </a:lnTo>
                  <a:lnTo>
                    <a:pt x="18443" y="7519"/>
                  </a:lnTo>
                  <a:lnTo>
                    <a:pt x="19855" y="8300"/>
                  </a:lnTo>
                  <a:lnTo>
                    <a:pt x="20686" y="9080"/>
                  </a:lnTo>
                  <a:lnTo>
                    <a:pt x="21600" y="9825"/>
                  </a:lnTo>
                  <a:lnTo>
                    <a:pt x="21600" y="10818"/>
                  </a:lnTo>
                  <a:lnTo>
                    <a:pt x="21600" y="1170"/>
                  </a:lnTo>
                  <a:lnTo>
                    <a:pt x="19357" y="603"/>
                  </a:lnTo>
                  <a:lnTo>
                    <a:pt x="16698" y="390"/>
                  </a:lnTo>
                  <a:lnTo>
                    <a:pt x="13957" y="0"/>
                  </a:lnTo>
                  <a:lnTo>
                    <a:pt x="8058" y="0"/>
                  </a:lnTo>
                  <a:lnTo>
                    <a:pt x="5400" y="390"/>
                  </a:lnTo>
                  <a:lnTo>
                    <a:pt x="2742" y="603"/>
                  </a:lnTo>
                  <a:lnTo>
                    <a:pt x="0" y="1170"/>
                  </a:lnTo>
                  <a:lnTo>
                    <a:pt x="0" y="20430"/>
                  </a:lnTo>
                  <a:lnTo>
                    <a:pt x="2742" y="21033"/>
                  </a:lnTo>
                  <a:lnTo>
                    <a:pt x="5400" y="21210"/>
                  </a:lnTo>
                  <a:lnTo>
                    <a:pt x="8058" y="21423"/>
                  </a:lnTo>
                  <a:lnTo>
                    <a:pt x="10800" y="21600"/>
                  </a:lnTo>
                  <a:lnTo>
                    <a:pt x="13957" y="21423"/>
                  </a:lnTo>
                  <a:lnTo>
                    <a:pt x="16698" y="21210"/>
                  </a:lnTo>
                  <a:lnTo>
                    <a:pt x="19357" y="21033"/>
                  </a:lnTo>
                  <a:lnTo>
                    <a:pt x="21600" y="20430"/>
                  </a:lnTo>
                  <a:lnTo>
                    <a:pt x="21600" y="11775"/>
                  </a:lnTo>
                  <a:lnTo>
                    <a:pt x="20686" y="12556"/>
                  </a:lnTo>
                  <a:lnTo>
                    <a:pt x="19855" y="13300"/>
                  </a:lnTo>
                  <a:lnTo>
                    <a:pt x="18443" y="14081"/>
                  </a:lnTo>
                  <a:lnTo>
                    <a:pt x="17114" y="14648"/>
                  </a:lnTo>
                  <a:lnTo>
                    <a:pt x="15369" y="15038"/>
                  </a:lnTo>
                  <a:lnTo>
                    <a:pt x="13043" y="15251"/>
                  </a:lnTo>
                  <a:lnTo>
                    <a:pt x="10800" y="15429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Shape 686"/>
            <p:cNvSpPr/>
            <p:nvPr/>
          </p:nvSpPr>
          <p:spPr>
            <a:xfrm>
              <a:off x="674791" y="5940571"/>
              <a:ext cx="66752" cy="209626"/>
            </a:xfrm>
            <a:custGeom>
              <a:pathLst>
                <a:path extrusionOk="0" h="21600" w="21600">
                  <a:moveTo>
                    <a:pt x="0" y="10820"/>
                  </a:moveTo>
                  <a:lnTo>
                    <a:pt x="621" y="12530"/>
                  </a:lnTo>
                  <a:lnTo>
                    <a:pt x="1986" y="14281"/>
                  </a:lnTo>
                  <a:lnTo>
                    <a:pt x="3972" y="15792"/>
                  </a:lnTo>
                  <a:lnTo>
                    <a:pt x="6083" y="17304"/>
                  </a:lnTo>
                  <a:lnTo>
                    <a:pt x="9434" y="18577"/>
                  </a:lnTo>
                  <a:lnTo>
                    <a:pt x="12786" y="19890"/>
                  </a:lnTo>
                  <a:lnTo>
                    <a:pt x="17503" y="20765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7503" y="676"/>
                  </a:lnTo>
                  <a:lnTo>
                    <a:pt x="12786" y="1750"/>
                  </a:lnTo>
                  <a:lnTo>
                    <a:pt x="9434" y="3023"/>
                  </a:lnTo>
                  <a:lnTo>
                    <a:pt x="6083" y="4336"/>
                  </a:lnTo>
                  <a:lnTo>
                    <a:pt x="3972" y="5848"/>
                  </a:lnTo>
                  <a:lnTo>
                    <a:pt x="1986" y="7359"/>
                  </a:lnTo>
                  <a:lnTo>
                    <a:pt x="621" y="9070"/>
                  </a:lnTo>
                  <a:lnTo>
                    <a:pt x="0" y="1082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Shape 687"/>
            <p:cNvSpPr/>
            <p:nvPr/>
          </p:nvSpPr>
          <p:spPr>
            <a:xfrm>
              <a:off x="843488" y="5940571"/>
              <a:ext cx="66752" cy="209626"/>
            </a:xfrm>
            <a:custGeom>
              <a:pathLst>
                <a:path extrusionOk="0" h="21600" w="21600">
                  <a:moveTo>
                    <a:pt x="21600" y="10820"/>
                  </a:moveTo>
                  <a:lnTo>
                    <a:pt x="20979" y="9070"/>
                  </a:lnTo>
                  <a:lnTo>
                    <a:pt x="20234" y="7359"/>
                  </a:lnTo>
                  <a:lnTo>
                    <a:pt x="18248" y="5649"/>
                  </a:lnTo>
                  <a:lnTo>
                    <a:pt x="15517" y="4336"/>
                  </a:lnTo>
                  <a:lnTo>
                    <a:pt x="12910" y="2824"/>
                  </a:lnTo>
                  <a:lnTo>
                    <a:pt x="4717" y="676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64"/>
                  </a:lnTo>
                  <a:lnTo>
                    <a:pt x="8814" y="19890"/>
                  </a:lnTo>
                  <a:lnTo>
                    <a:pt x="12910" y="18577"/>
                  </a:lnTo>
                  <a:lnTo>
                    <a:pt x="15517" y="17304"/>
                  </a:lnTo>
                  <a:lnTo>
                    <a:pt x="18248" y="15792"/>
                  </a:lnTo>
                  <a:lnTo>
                    <a:pt x="20234" y="14281"/>
                  </a:lnTo>
                  <a:lnTo>
                    <a:pt x="20979" y="12530"/>
                  </a:lnTo>
                  <a:lnTo>
                    <a:pt x="21600" y="1082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Shape 688"/>
            <p:cNvSpPr/>
            <p:nvPr/>
          </p:nvSpPr>
          <p:spPr>
            <a:xfrm>
              <a:off x="4052189" y="5381114"/>
              <a:ext cx="65038" cy="1307880"/>
            </a:xfrm>
            <a:custGeom>
              <a:pathLst>
                <a:path extrusionOk="0" h="21600" w="21600">
                  <a:moveTo>
                    <a:pt x="0" y="11080"/>
                  </a:moveTo>
                  <a:lnTo>
                    <a:pt x="624" y="10797"/>
                  </a:lnTo>
                  <a:lnTo>
                    <a:pt x="3371" y="10243"/>
                  </a:lnTo>
                  <a:lnTo>
                    <a:pt x="5993" y="10031"/>
                  </a:lnTo>
                  <a:lnTo>
                    <a:pt x="9364" y="9787"/>
                  </a:lnTo>
                  <a:lnTo>
                    <a:pt x="12735" y="9613"/>
                  </a:lnTo>
                  <a:lnTo>
                    <a:pt x="16855" y="9439"/>
                  </a:lnTo>
                  <a:lnTo>
                    <a:pt x="21600" y="9298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2830"/>
                  </a:lnTo>
                  <a:lnTo>
                    <a:pt x="16855" y="12688"/>
                  </a:lnTo>
                  <a:lnTo>
                    <a:pt x="12735" y="12547"/>
                  </a:lnTo>
                  <a:lnTo>
                    <a:pt x="9364" y="12335"/>
                  </a:lnTo>
                  <a:lnTo>
                    <a:pt x="5993" y="12129"/>
                  </a:lnTo>
                  <a:lnTo>
                    <a:pt x="3371" y="11884"/>
                  </a:lnTo>
                  <a:lnTo>
                    <a:pt x="1998" y="11640"/>
                  </a:lnTo>
                  <a:lnTo>
                    <a:pt x="624" y="11357"/>
                  </a:lnTo>
                  <a:lnTo>
                    <a:pt x="0" y="1108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Shape 689"/>
            <p:cNvSpPr/>
            <p:nvPr/>
          </p:nvSpPr>
          <p:spPr>
            <a:xfrm>
              <a:off x="4220887" y="5551533"/>
              <a:ext cx="66752" cy="50054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6951"/>
                  </a:lnTo>
                  <a:lnTo>
                    <a:pt x="4717" y="17320"/>
                  </a:lnTo>
                  <a:lnTo>
                    <a:pt x="8690" y="17773"/>
                  </a:lnTo>
                  <a:lnTo>
                    <a:pt x="12041" y="18227"/>
                  </a:lnTo>
                  <a:lnTo>
                    <a:pt x="15393" y="18864"/>
                  </a:lnTo>
                  <a:lnTo>
                    <a:pt x="18248" y="19418"/>
                  </a:lnTo>
                  <a:lnTo>
                    <a:pt x="20234" y="20140"/>
                  </a:lnTo>
                  <a:lnTo>
                    <a:pt x="20855" y="20862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Shape 690"/>
            <p:cNvSpPr/>
            <p:nvPr/>
          </p:nvSpPr>
          <p:spPr>
            <a:xfrm>
              <a:off x="4220887" y="6054185"/>
              <a:ext cx="66752" cy="636531"/>
            </a:xfrm>
            <a:custGeom>
              <a:pathLst>
                <a:path extrusionOk="0" h="21600" w="21600">
                  <a:moveTo>
                    <a:pt x="0" y="3593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568"/>
                  </a:lnTo>
                  <a:lnTo>
                    <a:pt x="20234" y="1149"/>
                  </a:lnTo>
                  <a:lnTo>
                    <a:pt x="18248" y="1651"/>
                  </a:lnTo>
                  <a:lnTo>
                    <a:pt x="15393" y="2153"/>
                  </a:lnTo>
                  <a:lnTo>
                    <a:pt x="12041" y="2576"/>
                  </a:lnTo>
                  <a:lnTo>
                    <a:pt x="8690" y="3012"/>
                  </a:lnTo>
                  <a:lnTo>
                    <a:pt x="4717" y="3303"/>
                  </a:lnTo>
                  <a:lnTo>
                    <a:pt x="0" y="359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Shape 691"/>
            <p:cNvSpPr/>
            <p:nvPr/>
          </p:nvSpPr>
          <p:spPr>
            <a:xfrm>
              <a:off x="4119323" y="5935407"/>
              <a:ext cx="99461" cy="235445"/>
            </a:xfrm>
            <a:custGeom>
              <a:pathLst>
                <a:path extrusionOk="0" h="21600" w="21600">
                  <a:moveTo>
                    <a:pt x="10841" y="15454"/>
                  </a:moveTo>
                  <a:lnTo>
                    <a:pt x="8607" y="15241"/>
                  </a:lnTo>
                  <a:lnTo>
                    <a:pt x="6703" y="15063"/>
                  </a:lnTo>
                  <a:lnTo>
                    <a:pt x="4966" y="14672"/>
                  </a:lnTo>
                  <a:lnTo>
                    <a:pt x="3145" y="14068"/>
                  </a:lnTo>
                  <a:lnTo>
                    <a:pt x="1821" y="13322"/>
                  </a:lnTo>
                  <a:lnTo>
                    <a:pt x="910" y="12541"/>
                  </a:lnTo>
                  <a:lnTo>
                    <a:pt x="497" y="11759"/>
                  </a:lnTo>
                  <a:lnTo>
                    <a:pt x="0" y="10800"/>
                  </a:lnTo>
                  <a:lnTo>
                    <a:pt x="497" y="9841"/>
                  </a:lnTo>
                  <a:lnTo>
                    <a:pt x="910" y="9059"/>
                  </a:lnTo>
                  <a:lnTo>
                    <a:pt x="1821" y="8100"/>
                  </a:lnTo>
                  <a:lnTo>
                    <a:pt x="3145" y="7532"/>
                  </a:lnTo>
                  <a:lnTo>
                    <a:pt x="4966" y="6928"/>
                  </a:lnTo>
                  <a:lnTo>
                    <a:pt x="6703" y="6572"/>
                  </a:lnTo>
                  <a:lnTo>
                    <a:pt x="8607" y="6182"/>
                  </a:lnTo>
                  <a:lnTo>
                    <a:pt x="13076" y="6182"/>
                  </a:lnTo>
                  <a:lnTo>
                    <a:pt x="14814" y="6572"/>
                  </a:lnTo>
                  <a:lnTo>
                    <a:pt x="16634" y="6928"/>
                  </a:lnTo>
                  <a:lnTo>
                    <a:pt x="18455" y="7532"/>
                  </a:lnTo>
                  <a:lnTo>
                    <a:pt x="19779" y="8100"/>
                  </a:lnTo>
                  <a:lnTo>
                    <a:pt x="20690" y="9059"/>
                  </a:lnTo>
                  <a:lnTo>
                    <a:pt x="21186" y="9841"/>
                  </a:lnTo>
                  <a:lnTo>
                    <a:pt x="21600" y="10800"/>
                  </a:lnTo>
                  <a:lnTo>
                    <a:pt x="21600" y="959"/>
                  </a:lnTo>
                  <a:lnTo>
                    <a:pt x="18869" y="568"/>
                  </a:lnTo>
                  <a:lnTo>
                    <a:pt x="16221" y="213"/>
                  </a:lnTo>
                  <a:lnTo>
                    <a:pt x="13490" y="0"/>
                  </a:lnTo>
                  <a:lnTo>
                    <a:pt x="8110" y="0"/>
                  </a:lnTo>
                  <a:lnTo>
                    <a:pt x="5379" y="213"/>
                  </a:lnTo>
                  <a:lnTo>
                    <a:pt x="2731" y="568"/>
                  </a:lnTo>
                  <a:lnTo>
                    <a:pt x="0" y="959"/>
                  </a:lnTo>
                  <a:lnTo>
                    <a:pt x="0" y="20463"/>
                  </a:lnTo>
                  <a:lnTo>
                    <a:pt x="2731" y="21032"/>
                  </a:lnTo>
                  <a:lnTo>
                    <a:pt x="5379" y="21209"/>
                  </a:lnTo>
                  <a:lnTo>
                    <a:pt x="8110" y="21422"/>
                  </a:lnTo>
                  <a:lnTo>
                    <a:pt x="10841" y="21600"/>
                  </a:lnTo>
                  <a:lnTo>
                    <a:pt x="13490" y="21422"/>
                  </a:lnTo>
                  <a:lnTo>
                    <a:pt x="16221" y="21209"/>
                  </a:lnTo>
                  <a:lnTo>
                    <a:pt x="18869" y="21032"/>
                  </a:lnTo>
                  <a:lnTo>
                    <a:pt x="21600" y="20463"/>
                  </a:lnTo>
                  <a:lnTo>
                    <a:pt x="21600" y="10800"/>
                  </a:lnTo>
                  <a:lnTo>
                    <a:pt x="21186" y="11759"/>
                  </a:lnTo>
                  <a:lnTo>
                    <a:pt x="20690" y="12541"/>
                  </a:lnTo>
                  <a:lnTo>
                    <a:pt x="19779" y="13322"/>
                  </a:lnTo>
                  <a:lnTo>
                    <a:pt x="18455" y="14068"/>
                  </a:lnTo>
                  <a:lnTo>
                    <a:pt x="16634" y="14672"/>
                  </a:lnTo>
                  <a:lnTo>
                    <a:pt x="14814" y="15063"/>
                  </a:lnTo>
                  <a:lnTo>
                    <a:pt x="13076" y="15241"/>
                  </a:lnTo>
                  <a:lnTo>
                    <a:pt x="10841" y="15454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Shape 692"/>
            <p:cNvSpPr/>
            <p:nvPr/>
          </p:nvSpPr>
          <p:spPr>
            <a:xfrm>
              <a:off x="4052189" y="5945737"/>
              <a:ext cx="65038" cy="213067"/>
            </a:xfrm>
            <a:custGeom>
              <a:pathLst>
                <a:path extrusionOk="0" h="21600" w="21600">
                  <a:moveTo>
                    <a:pt x="0" y="10898"/>
                  </a:moveTo>
                  <a:lnTo>
                    <a:pt x="624" y="12590"/>
                  </a:lnTo>
                  <a:lnTo>
                    <a:pt x="1998" y="14321"/>
                  </a:lnTo>
                  <a:lnTo>
                    <a:pt x="3371" y="15816"/>
                  </a:lnTo>
                  <a:lnTo>
                    <a:pt x="5993" y="17311"/>
                  </a:lnTo>
                  <a:lnTo>
                    <a:pt x="9364" y="18570"/>
                  </a:lnTo>
                  <a:lnTo>
                    <a:pt x="12735" y="19869"/>
                  </a:lnTo>
                  <a:lnTo>
                    <a:pt x="16855" y="20734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6"/>
                  </a:lnTo>
                  <a:lnTo>
                    <a:pt x="12735" y="1928"/>
                  </a:lnTo>
                  <a:lnTo>
                    <a:pt x="9364" y="2990"/>
                  </a:lnTo>
                  <a:lnTo>
                    <a:pt x="5993" y="4485"/>
                  </a:lnTo>
                  <a:lnTo>
                    <a:pt x="3371" y="5784"/>
                  </a:lnTo>
                  <a:lnTo>
                    <a:pt x="624" y="9167"/>
                  </a:lnTo>
                  <a:lnTo>
                    <a:pt x="0" y="1089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Shape 693"/>
            <p:cNvSpPr/>
            <p:nvPr/>
          </p:nvSpPr>
          <p:spPr>
            <a:xfrm>
              <a:off x="4220887" y="5945737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690" y="19869"/>
                  </a:lnTo>
                  <a:lnTo>
                    <a:pt x="12041" y="18570"/>
                  </a:lnTo>
                  <a:lnTo>
                    <a:pt x="15393" y="17311"/>
                  </a:lnTo>
                  <a:lnTo>
                    <a:pt x="18248" y="15816"/>
                  </a:lnTo>
                  <a:lnTo>
                    <a:pt x="20234" y="14321"/>
                  </a:lnTo>
                  <a:lnTo>
                    <a:pt x="20855" y="12590"/>
                  </a:lnTo>
                  <a:lnTo>
                    <a:pt x="21600" y="10898"/>
                  </a:lnTo>
                  <a:lnTo>
                    <a:pt x="20855" y="9167"/>
                  </a:lnTo>
                  <a:lnTo>
                    <a:pt x="20234" y="7475"/>
                  </a:lnTo>
                  <a:lnTo>
                    <a:pt x="18248" y="5784"/>
                  </a:lnTo>
                  <a:lnTo>
                    <a:pt x="15393" y="4485"/>
                  </a:lnTo>
                  <a:lnTo>
                    <a:pt x="12041" y="2990"/>
                  </a:lnTo>
                  <a:lnTo>
                    <a:pt x="8690" y="1928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Shape 694"/>
            <p:cNvSpPr/>
            <p:nvPr/>
          </p:nvSpPr>
          <p:spPr>
            <a:xfrm>
              <a:off x="3714794" y="5747775"/>
              <a:ext cx="235446" cy="23372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491" y="21385"/>
                  </a:lnTo>
                  <a:lnTo>
                    <a:pt x="6572" y="20812"/>
                  </a:lnTo>
                  <a:lnTo>
                    <a:pt x="4654" y="19845"/>
                  </a:lnTo>
                  <a:lnTo>
                    <a:pt x="3091" y="18484"/>
                  </a:lnTo>
                  <a:lnTo>
                    <a:pt x="1741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890"/>
                  </a:lnTo>
                  <a:lnTo>
                    <a:pt x="213" y="8561"/>
                  </a:lnTo>
                  <a:lnTo>
                    <a:pt x="782" y="6591"/>
                  </a:lnTo>
                  <a:lnTo>
                    <a:pt x="1741" y="4657"/>
                  </a:lnTo>
                  <a:lnTo>
                    <a:pt x="3091" y="3116"/>
                  </a:lnTo>
                  <a:lnTo>
                    <a:pt x="4654" y="1755"/>
                  </a:lnTo>
                  <a:lnTo>
                    <a:pt x="6572" y="788"/>
                  </a:lnTo>
                  <a:lnTo>
                    <a:pt x="8491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4850" y="788"/>
                  </a:lnTo>
                  <a:lnTo>
                    <a:pt x="16804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591"/>
                  </a:lnTo>
                  <a:lnTo>
                    <a:pt x="21209" y="8561"/>
                  </a:lnTo>
                  <a:lnTo>
                    <a:pt x="21600" y="10890"/>
                  </a:lnTo>
                  <a:lnTo>
                    <a:pt x="21209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804" y="19845"/>
                  </a:lnTo>
                  <a:lnTo>
                    <a:pt x="14850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8882" y="6591"/>
                  </a:lnTo>
                  <a:lnTo>
                    <a:pt x="8136" y="6985"/>
                  </a:lnTo>
                  <a:lnTo>
                    <a:pt x="7532" y="7558"/>
                  </a:lnTo>
                  <a:lnTo>
                    <a:pt x="6963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63" y="13433"/>
                  </a:lnTo>
                  <a:lnTo>
                    <a:pt x="7532" y="14006"/>
                  </a:lnTo>
                  <a:lnTo>
                    <a:pt x="8136" y="14579"/>
                  </a:lnTo>
                  <a:lnTo>
                    <a:pt x="8882" y="15188"/>
                  </a:lnTo>
                  <a:lnTo>
                    <a:pt x="9841" y="15367"/>
                  </a:lnTo>
                  <a:lnTo>
                    <a:pt x="11582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104" y="14006"/>
                  </a:lnTo>
                  <a:lnTo>
                    <a:pt x="14495" y="13433"/>
                  </a:lnTo>
                  <a:lnTo>
                    <a:pt x="15063" y="12645"/>
                  </a:lnTo>
                  <a:lnTo>
                    <a:pt x="15241" y="11678"/>
                  </a:lnTo>
                  <a:lnTo>
                    <a:pt x="15454" y="1089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495" y="8167"/>
                  </a:lnTo>
                  <a:lnTo>
                    <a:pt x="14104" y="7558"/>
                  </a:lnTo>
                  <a:lnTo>
                    <a:pt x="13322" y="6985"/>
                  </a:lnTo>
                  <a:lnTo>
                    <a:pt x="12541" y="6591"/>
                  </a:lnTo>
                  <a:lnTo>
                    <a:pt x="11582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Shape 695"/>
            <p:cNvSpPr/>
            <p:nvPr/>
          </p:nvSpPr>
          <p:spPr>
            <a:xfrm>
              <a:off x="2869583" y="5141839"/>
              <a:ext cx="235446" cy="23544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750" y="20641"/>
                  </a:lnTo>
                  <a:lnTo>
                    <a:pt x="4832" y="19682"/>
                  </a:lnTo>
                  <a:lnTo>
                    <a:pt x="3268" y="18332"/>
                  </a:lnTo>
                  <a:lnTo>
                    <a:pt x="1954" y="16804"/>
                  </a:lnTo>
                  <a:lnTo>
                    <a:pt x="959" y="15063"/>
                  </a:lnTo>
                  <a:lnTo>
                    <a:pt x="391" y="12932"/>
                  </a:lnTo>
                  <a:lnTo>
                    <a:pt x="0" y="10800"/>
                  </a:lnTo>
                  <a:lnTo>
                    <a:pt x="391" y="8668"/>
                  </a:lnTo>
                  <a:lnTo>
                    <a:pt x="959" y="6572"/>
                  </a:lnTo>
                  <a:lnTo>
                    <a:pt x="1954" y="4832"/>
                  </a:lnTo>
                  <a:lnTo>
                    <a:pt x="3268" y="3091"/>
                  </a:lnTo>
                  <a:lnTo>
                    <a:pt x="4832" y="1918"/>
                  </a:lnTo>
                  <a:lnTo>
                    <a:pt x="6750" y="782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932" y="213"/>
                  </a:lnTo>
                  <a:lnTo>
                    <a:pt x="15028" y="782"/>
                  </a:lnTo>
                  <a:lnTo>
                    <a:pt x="16804" y="1918"/>
                  </a:lnTo>
                  <a:lnTo>
                    <a:pt x="18509" y="3091"/>
                  </a:lnTo>
                  <a:lnTo>
                    <a:pt x="19859" y="4832"/>
                  </a:lnTo>
                  <a:lnTo>
                    <a:pt x="20854" y="6572"/>
                  </a:lnTo>
                  <a:lnTo>
                    <a:pt x="21422" y="8668"/>
                  </a:lnTo>
                  <a:lnTo>
                    <a:pt x="21600" y="10800"/>
                  </a:lnTo>
                  <a:lnTo>
                    <a:pt x="21422" y="12932"/>
                  </a:lnTo>
                  <a:lnTo>
                    <a:pt x="20854" y="15063"/>
                  </a:lnTo>
                  <a:lnTo>
                    <a:pt x="19859" y="16804"/>
                  </a:lnTo>
                  <a:lnTo>
                    <a:pt x="18509" y="18332"/>
                  </a:lnTo>
                  <a:lnTo>
                    <a:pt x="16804" y="19682"/>
                  </a:lnTo>
                  <a:lnTo>
                    <a:pt x="15028" y="20641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41" y="6182"/>
                  </a:lnTo>
                  <a:lnTo>
                    <a:pt x="9059" y="6572"/>
                  </a:lnTo>
                  <a:lnTo>
                    <a:pt x="8313" y="6963"/>
                  </a:lnTo>
                  <a:lnTo>
                    <a:pt x="7532" y="7532"/>
                  </a:lnTo>
                  <a:lnTo>
                    <a:pt x="6963" y="8313"/>
                  </a:lnTo>
                  <a:lnTo>
                    <a:pt x="6572" y="9095"/>
                  </a:lnTo>
                  <a:lnTo>
                    <a:pt x="6359" y="9841"/>
                  </a:lnTo>
                  <a:lnTo>
                    <a:pt x="6182" y="10800"/>
                  </a:lnTo>
                  <a:lnTo>
                    <a:pt x="6359" y="11759"/>
                  </a:lnTo>
                  <a:lnTo>
                    <a:pt x="6572" y="12541"/>
                  </a:lnTo>
                  <a:lnTo>
                    <a:pt x="6963" y="13322"/>
                  </a:lnTo>
                  <a:lnTo>
                    <a:pt x="7532" y="14104"/>
                  </a:lnTo>
                  <a:lnTo>
                    <a:pt x="8313" y="14672"/>
                  </a:lnTo>
                  <a:lnTo>
                    <a:pt x="9059" y="15063"/>
                  </a:lnTo>
                  <a:lnTo>
                    <a:pt x="9841" y="15241"/>
                  </a:lnTo>
                  <a:lnTo>
                    <a:pt x="10800" y="15454"/>
                  </a:lnTo>
                  <a:lnTo>
                    <a:pt x="11759" y="15241"/>
                  </a:lnTo>
                  <a:lnTo>
                    <a:pt x="12541" y="15063"/>
                  </a:lnTo>
                  <a:lnTo>
                    <a:pt x="13500" y="14672"/>
                  </a:lnTo>
                  <a:lnTo>
                    <a:pt x="14068" y="14104"/>
                  </a:lnTo>
                  <a:lnTo>
                    <a:pt x="14672" y="13322"/>
                  </a:lnTo>
                  <a:lnTo>
                    <a:pt x="15028" y="12541"/>
                  </a:lnTo>
                  <a:lnTo>
                    <a:pt x="15418" y="11759"/>
                  </a:lnTo>
                  <a:lnTo>
                    <a:pt x="15418" y="9841"/>
                  </a:lnTo>
                  <a:lnTo>
                    <a:pt x="15028" y="9095"/>
                  </a:lnTo>
                  <a:lnTo>
                    <a:pt x="14672" y="8313"/>
                  </a:lnTo>
                  <a:lnTo>
                    <a:pt x="14068" y="7532"/>
                  </a:lnTo>
                  <a:lnTo>
                    <a:pt x="13500" y="6963"/>
                  </a:lnTo>
                  <a:lnTo>
                    <a:pt x="12754" y="6572"/>
                  </a:lnTo>
                  <a:lnTo>
                    <a:pt x="11759" y="6182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Shape 696"/>
            <p:cNvSpPr/>
            <p:nvPr/>
          </p:nvSpPr>
          <p:spPr>
            <a:xfrm>
              <a:off x="4391305" y="4616810"/>
              <a:ext cx="233725" cy="233725"/>
            </a:xfrm>
            <a:custGeom>
              <a:pathLst>
                <a:path extrusionOk="0" h="21600" w="21600">
                  <a:moveTo>
                    <a:pt x="10710" y="21600"/>
                  </a:moveTo>
                  <a:lnTo>
                    <a:pt x="8561" y="21421"/>
                  </a:lnTo>
                  <a:lnTo>
                    <a:pt x="6627" y="20812"/>
                  </a:lnTo>
                  <a:lnTo>
                    <a:pt x="4657" y="19845"/>
                  </a:lnTo>
                  <a:lnTo>
                    <a:pt x="3116" y="18484"/>
                  </a:lnTo>
                  <a:lnTo>
                    <a:pt x="1755" y="16943"/>
                  </a:lnTo>
                  <a:lnTo>
                    <a:pt x="788" y="15009"/>
                  </a:lnTo>
                  <a:lnTo>
                    <a:pt x="215" y="13039"/>
                  </a:lnTo>
                  <a:lnTo>
                    <a:pt x="0" y="10890"/>
                  </a:lnTo>
                  <a:lnTo>
                    <a:pt x="215" y="8561"/>
                  </a:lnTo>
                  <a:lnTo>
                    <a:pt x="788" y="6627"/>
                  </a:lnTo>
                  <a:lnTo>
                    <a:pt x="1755" y="4657"/>
                  </a:lnTo>
                  <a:lnTo>
                    <a:pt x="3116" y="3116"/>
                  </a:lnTo>
                  <a:lnTo>
                    <a:pt x="4657" y="1755"/>
                  </a:lnTo>
                  <a:lnTo>
                    <a:pt x="6627" y="788"/>
                  </a:lnTo>
                  <a:lnTo>
                    <a:pt x="8561" y="179"/>
                  </a:lnTo>
                  <a:lnTo>
                    <a:pt x="10710" y="0"/>
                  </a:lnTo>
                  <a:lnTo>
                    <a:pt x="12824" y="179"/>
                  </a:lnTo>
                  <a:lnTo>
                    <a:pt x="14973" y="788"/>
                  </a:lnTo>
                  <a:lnTo>
                    <a:pt x="16728" y="1755"/>
                  </a:lnTo>
                  <a:lnTo>
                    <a:pt x="18484" y="3116"/>
                  </a:lnTo>
                  <a:lnTo>
                    <a:pt x="19845" y="4872"/>
                  </a:lnTo>
                  <a:lnTo>
                    <a:pt x="20812" y="6627"/>
                  </a:lnTo>
                  <a:lnTo>
                    <a:pt x="21385" y="8740"/>
                  </a:lnTo>
                  <a:lnTo>
                    <a:pt x="21600" y="10890"/>
                  </a:lnTo>
                  <a:lnTo>
                    <a:pt x="21385" y="13039"/>
                  </a:lnTo>
                  <a:lnTo>
                    <a:pt x="20812" y="15009"/>
                  </a:lnTo>
                  <a:lnTo>
                    <a:pt x="19845" y="16943"/>
                  </a:lnTo>
                  <a:lnTo>
                    <a:pt x="18484" y="18484"/>
                  </a:lnTo>
                  <a:lnTo>
                    <a:pt x="16728" y="19845"/>
                  </a:lnTo>
                  <a:lnTo>
                    <a:pt x="14973" y="20812"/>
                  </a:lnTo>
                  <a:lnTo>
                    <a:pt x="12824" y="21421"/>
                  </a:lnTo>
                  <a:lnTo>
                    <a:pt x="10710" y="21600"/>
                  </a:lnTo>
                  <a:close/>
                  <a:moveTo>
                    <a:pt x="10710" y="6233"/>
                  </a:moveTo>
                  <a:lnTo>
                    <a:pt x="9922" y="6233"/>
                  </a:lnTo>
                  <a:lnTo>
                    <a:pt x="8955" y="6627"/>
                  </a:lnTo>
                  <a:lnTo>
                    <a:pt x="8167" y="7021"/>
                  </a:lnTo>
                  <a:lnTo>
                    <a:pt x="7021" y="8167"/>
                  </a:lnTo>
                  <a:lnTo>
                    <a:pt x="6412" y="8955"/>
                  </a:lnTo>
                  <a:lnTo>
                    <a:pt x="6233" y="9922"/>
                  </a:lnTo>
                  <a:lnTo>
                    <a:pt x="6233" y="11678"/>
                  </a:lnTo>
                  <a:lnTo>
                    <a:pt x="6412" y="12645"/>
                  </a:lnTo>
                  <a:lnTo>
                    <a:pt x="7021" y="13433"/>
                  </a:lnTo>
                  <a:lnTo>
                    <a:pt x="8167" y="14579"/>
                  </a:lnTo>
                  <a:lnTo>
                    <a:pt x="8955" y="15152"/>
                  </a:lnTo>
                  <a:lnTo>
                    <a:pt x="9922" y="15367"/>
                  </a:lnTo>
                  <a:lnTo>
                    <a:pt x="11678" y="15367"/>
                  </a:lnTo>
                  <a:lnTo>
                    <a:pt x="12645" y="15152"/>
                  </a:lnTo>
                  <a:lnTo>
                    <a:pt x="13433" y="14579"/>
                  </a:lnTo>
                  <a:lnTo>
                    <a:pt x="14579" y="13433"/>
                  </a:lnTo>
                  <a:lnTo>
                    <a:pt x="14973" y="12645"/>
                  </a:lnTo>
                  <a:lnTo>
                    <a:pt x="15367" y="11678"/>
                  </a:lnTo>
                  <a:lnTo>
                    <a:pt x="15367" y="9922"/>
                  </a:lnTo>
                  <a:lnTo>
                    <a:pt x="14973" y="8955"/>
                  </a:lnTo>
                  <a:lnTo>
                    <a:pt x="14579" y="8167"/>
                  </a:lnTo>
                  <a:lnTo>
                    <a:pt x="13433" y="7021"/>
                  </a:lnTo>
                  <a:lnTo>
                    <a:pt x="12645" y="6627"/>
                  </a:lnTo>
                  <a:lnTo>
                    <a:pt x="11678" y="6233"/>
                  </a:lnTo>
                  <a:lnTo>
                    <a:pt x="1071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Shape 697"/>
            <p:cNvSpPr/>
            <p:nvPr/>
          </p:nvSpPr>
          <p:spPr>
            <a:xfrm>
              <a:off x="1855675" y="5949180"/>
              <a:ext cx="235446" cy="23544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2"/>
                  </a:lnTo>
                  <a:lnTo>
                    <a:pt x="6572" y="20818"/>
                  </a:lnTo>
                  <a:lnTo>
                    <a:pt x="4832" y="19859"/>
                  </a:lnTo>
                  <a:lnTo>
                    <a:pt x="3304" y="18509"/>
                  </a:lnTo>
                  <a:lnTo>
                    <a:pt x="1954" y="16768"/>
                  </a:lnTo>
                  <a:lnTo>
                    <a:pt x="995" y="15063"/>
                  </a:lnTo>
                  <a:lnTo>
                    <a:pt x="213" y="12932"/>
                  </a:lnTo>
                  <a:lnTo>
                    <a:pt x="0" y="10800"/>
                  </a:lnTo>
                  <a:lnTo>
                    <a:pt x="213" y="8704"/>
                  </a:lnTo>
                  <a:lnTo>
                    <a:pt x="995" y="6750"/>
                  </a:lnTo>
                  <a:lnTo>
                    <a:pt x="1954" y="4832"/>
                  </a:lnTo>
                  <a:lnTo>
                    <a:pt x="3304" y="3304"/>
                  </a:lnTo>
                  <a:lnTo>
                    <a:pt x="4832" y="1918"/>
                  </a:lnTo>
                  <a:lnTo>
                    <a:pt x="6572" y="959"/>
                  </a:lnTo>
                  <a:lnTo>
                    <a:pt x="8704" y="391"/>
                  </a:lnTo>
                  <a:lnTo>
                    <a:pt x="10800" y="0"/>
                  </a:lnTo>
                  <a:lnTo>
                    <a:pt x="12932" y="391"/>
                  </a:lnTo>
                  <a:lnTo>
                    <a:pt x="15063" y="959"/>
                  </a:lnTo>
                  <a:lnTo>
                    <a:pt x="16768" y="1918"/>
                  </a:lnTo>
                  <a:lnTo>
                    <a:pt x="18545" y="3304"/>
                  </a:lnTo>
                  <a:lnTo>
                    <a:pt x="19682" y="4832"/>
                  </a:lnTo>
                  <a:lnTo>
                    <a:pt x="20818" y="6750"/>
                  </a:lnTo>
                  <a:lnTo>
                    <a:pt x="21422" y="8704"/>
                  </a:lnTo>
                  <a:lnTo>
                    <a:pt x="21600" y="10800"/>
                  </a:lnTo>
                  <a:lnTo>
                    <a:pt x="21422" y="12932"/>
                  </a:lnTo>
                  <a:lnTo>
                    <a:pt x="20818" y="15063"/>
                  </a:lnTo>
                  <a:lnTo>
                    <a:pt x="19682" y="16768"/>
                  </a:lnTo>
                  <a:lnTo>
                    <a:pt x="18545" y="18509"/>
                  </a:lnTo>
                  <a:lnTo>
                    <a:pt x="16768" y="19859"/>
                  </a:lnTo>
                  <a:lnTo>
                    <a:pt x="15063" y="20818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41" y="6359"/>
                  </a:lnTo>
                  <a:lnTo>
                    <a:pt x="9059" y="6537"/>
                  </a:lnTo>
                  <a:lnTo>
                    <a:pt x="8313" y="6928"/>
                  </a:lnTo>
                  <a:lnTo>
                    <a:pt x="7532" y="7532"/>
                  </a:lnTo>
                  <a:lnTo>
                    <a:pt x="6963" y="8313"/>
                  </a:lnTo>
                  <a:lnTo>
                    <a:pt x="6572" y="9059"/>
                  </a:lnTo>
                  <a:lnTo>
                    <a:pt x="6395" y="9841"/>
                  </a:lnTo>
                  <a:lnTo>
                    <a:pt x="6182" y="10800"/>
                  </a:lnTo>
                  <a:lnTo>
                    <a:pt x="6395" y="11759"/>
                  </a:lnTo>
                  <a:lnTo>
                    <a:pt x="6572" y="12718"/>
                  </a:lnTo>
                  <a:lnTo>
                    <a:pt x="6963" y="13500"/>
                  </a:lnTo>
                  <a:lnTo>
                    <a:pt x="7532" y="14104"/>
                  </a:lnTo>
                  <a:lnTo>
                    <a:pt x="8313" y="14672"/>
                  </a:lnTo>
                  <a:lnTo>
                    <a:pt x="9059" y="15063"/>
                  </a:lnTo>
                  <a:lnTo>
                    <a:pt x="9841" y="15418"/>
                  </a:lnTo>
                  <a:lnTo>
                    <a:pt x="11795" y="15418"/>
                  </a:lnTo>
                  <a:lnTo>
                    <a:pt x="12541" y="15063"/>
                  </a:lnTo>
                  <a:lnTo>
                    <a:pt x="13322" y="14672"/>
                  </a:lnTo>
                  <a:lnTo>
                    <a:pt x="14104" y="14104"/>
                  </a:lnTo>
                  <a:lnTo>
                    <a:pt x="14672" y="13500"/>
                  </a:lnTo>
                  <a:lnTo>
                    <a:pt x="15063" y="12718"/>
                  </a:lnTo>
                  <a:lnTo>
                    <a:pt x="15418" y="10800"/>
                  </a:lnTo>
                  <a:lnTo>
                    <a:pt x="15241" y="9841"/>
                  </a:lnTo>
                  <a:lnTo>
                    <a:pt x="15063" y="9059"/>
                  </a:lnTo>
                  <a:lnTo>
                    <a:pt x="14672" y="8313"/>
                  </a:lnTo>
                  <a:lnTo>
                    <a:pt x="14104" y="7532"/>
                  </a:lnTo>
                  <a:lnTo>
                    <a:pt x="13322" y="6928"/>
                  </a:lnTo>
                  <a:lnTo>
                    <a:pt x="12541" y="6537"/>
                  </a:lnTo>
                  <a:lnTo>
                    <a:pt x="11795" y="6359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Shape 698"/>
            <p:cNvSpPr/>
            <p:nvPr/>
          </p:nvSpPr>
          <p:spPr>
            <a:xfrm>
              <a:off x="2194791" y="5811467"/>
              <a:ext cx="233724" cy="233725"/>
            </a:xfrm>
            <a:custGeom>
              <a:pathLst>
                <a:path extrusionOk="0" h="21600" w="21600">
                  <a:moveTo>
                    <a:pt x="10692" y="21600"/>
                  </a:moveTo>
                  <a:lnTo>
                    <a:pt x="8575" y="21421"/>
                  </a:lnTo>
                  <a:lnTo>
                    <a:pt x="6602" y="20812"/>
                  </a:lnTo>
                  <a:lnTo>
                    <a:pt x="4664" y="19845"/>
                  </a:lnTo>
                  <a:lnTo>
                    <a:pt x="3122" y="18484"/>
                  </a:lnTo>
                  <a:lnTo>
                    <a:pt x="1758" y="16943"/>
                  </a:lnTo>
                  <a:lnTo>
                    <a:pt x="753" y="14973"/>
                  </a:lnTo>
                  <a:lnTo>
                    <a:pt x="179" y="13039"/>
                  </a:lnTo>
                  <a:lnTo>
                    <a:pt x="0" y="10675"/>
                  </a:lnTo>
                  <a:lnTo>
                    <a:pt x="179" y="8561"/>
                  </a:lnTo>
                  <a:lnTo>
                    <a:pt x="753" y="6591"/>
                  </a:lnTo>
                  <a:lnTo>
                    <a:pt x="1758" y="4657"/>
                  </a:lnTo>
                  <a:lnTo>
                    <a:pt x="3122" y="3116"/>
                  </a:lnTo>
                  <a:lnTo>
                    <a:pt x="4664" y="1719"/>
                  </a:lnTo>
                  <a:lnTo>
                    <a:pt x="6602" y="752"/>
                  </a:lnTo>
                  <a:lnTo>
                    <a:pt x="8575" y="179"/>
                  </a:lnTo>
                  <a:lnTo>
                    <a:pt x="10692" y="0"/>
                  </a:lnTo>
                  <a:lnTo>
                    <a:pt x="13025" y="179"/>
                  </a:lnTo>
                  <a:lnTo>
                    <a:pt x="14998" y="752"/>
                  </a:lnTo>
                  <a:lnTo>
                    <a:pt x="16936" y="1719"/>
                  </a:lnTo>
                  <a:lnTo>
                    <a:pt x="18514" y="3116"/>
                  </a:lnTo>
                  <a:lnTo>
                    <a:pt x="19878" y="4657"/>
                  </a:lnTo>
                  <a:lnTo>
                    <a:pt x="20847" y="6591"/>
                  </a:lnTo>
                  <a:lnTo>
                    <a:pt x="21421" y="8561"/>
                  </a:lnTo>
                  <a:lnTo>
                    <a:pt x="21600" y="10675"/>
                  </a:lnTo>
                  <a:lnTo>
                    <a:pt x="21421" y="13039"/>
                  </a:lnTo>
                  <a:lnTo>
                    <a:pt x="20847" y="14973"/>
                  </a:lnTo>
                  <a:lnTo>
                    <a:pt x="19878" y="16943"/>
                  </a:lnTo>
                  <a:lnTo>
                    <a:pt x="18514" y="18484"/>
                  </a:lnTo>
                  <a:lnTo>
                    <a:pt x="16936" y="19845"/>
                  </a:lnTo>
                  <a:lnTo>
                    <a:pt x="14998" y="20812"/>
                  </a:lnTo>
                  <a:lnTo>
                    <a:pt x="13025" y="21421"/>
                  </a:lnTo>
                  <a:lnTo>
                    <a:pt x="10692" y="21600"/>
                  </a:lnTo>
                  <a:close/>
                  <a:moveTo>
                    <a:pt x="10692" y="6197"/>
                  </a:moveTo>
                  <a:lnTo>
                    <a:pt x="9939" y="6197"/>
                  </a:lnTo>
                  <a:lnTo>
                    <a:pt x="8970" y="6591"/>
                  </a:lnTo>
                  <a:lnTo>
                    <a:pt x="8181" y="7021"/>
                  </a:lnTo>
                  <a:lnTo>
                    <a:pt x="7571" y="7594"/>
                  </a:lnTo>
                  <a:lnTo>
                    <a:pt x="6997" y="8167"/>
                  </a:lnTo>
                  <a:lnTo>
                    <a:pt x="6602" y="8955"/>
                  </a:lnTo>
                  <a:lnTo>
                    <a:pt x="6207" y="9922"/>
                  </a:lnTo>
                  <a:lnTo>
                    <a:pt x="6207" y="11642"/>
                  </a:lnTo>
                  <a:lnTo>
                    <a:pt x="6602" y="12645"/>
                  </a:lnTo>
                  <a:lnTo>
                    <a:pt x="6997" y="13433"/>
                  </a:lnTo>
                  <a:lnTo>
                    <a:pt x="7571" y="14006"/>
                  </a:lnTo>
                  <a:lnTo>
                    <a:pt x="8181" y="14579"/>
                  </a:lnTo>
                  <a:lnTo>
                    <a:pt x="8970" y="14973"/>
                  </a:lnTo>
                  <a:lnTo>
                    <a:pt x="9939" y="15367"/>
                  </a:lnTo>
                  <a:lnTo>
                    <a:pt x="11661" y="15367"/>
                  </a:lnTo>
                  <a:lnTo>
                    <a:pt x="12666" y="14973"/>
                  </a:lnTo>
                  <a:lnTo>
                    <a:pt x="13455" y="14579"/>
                  </a:lnTo>
                  <a:lnTo>
                    <a:pt x="14603" y="13433"/>
                  </a:lnTo>
                  <a:lnTo>
                    <a:pt x="14998" y="12645"/>
                  </a:lnTo>
                  <a:lnTo>
                    <a:pt x="15393" y="11642"/>
                  </a:lnTo>
                  <a:lnTo>
                    <a:pt x="15393" y="9922"/>
                  </a:lnTo>
                  <a:lnTo>
                    <a:pt x="14998" y="8955"/>
                  </a:lnTo>
                  <a:lnTo>
                    <a:pt x="14603" y="8167"/>
                  </a:lnTo>
                  <a:lnTo>
                    <a:pt x="13455" y="7021"/>
                  </a:lnTo>
                  <a:lnTo>
                    <a:pt x="12666" y="6591"/>
                  </a:lnTo>
                  <a:lnTo>
                    <a:pt x="11661" y="6197"/>
                  </a:lnTo>
                  <a:lnTo>
                    <a:pt x="10692" y="6197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Shape 699"/>
            <p:cNvSpPr/>
            <p:nvPr/>
          </p:nvSpPr>
          <p:spPr>
            <a:xfrm>
              <a:off x="2869583" y="5844173"/>
              <a:ext cx="66752" cy="211344"/>
            </a:xfrm>
            <a:custGeom>
              <a:pathLst>
                <a:path extrusionOk="0" h="21600" w="21600">
                  <a:moveTo>
                    <a:pt x="21600" y="10800"/>
                  </a:moveTo>
                  <a:lnTo>
                    <a:pt x="21600" y="9053"/>
                  </a:lnTo>
                  <a:lnTo>
                    <a:pt x="20234" y="7346"/>
                  </a:lnTo>
                  <a:lnTo>
                    <a:pt x="18248" y="5837"/>
                  </a:lnTo>
                  <a:lnTo>
                    <a:pt x="15517" y="4328"/>
                  </a:lnTo>
                  <a:lnTo>
                    <a:pt x="12786" y="3018"/>
                  </a:lnTo>
                  <a:lnTo>
                    <a:pt x="8814" y="1747"/>
                  </a:lnTo>
                  <a:lnTo>
                    <a:pt x="4717" y="675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25"/>
                  </a:lnTo>
                  <a:lnTo>
                    <a:pt x="8814" y="19853"/>
                  </a:lnTo>
                  <a:lnTo>
                    <a:pt x="12786" y="18543"/>
                  </a:lnTo>
                  <a:lnTo>
                    <a:pt x="15517" y="17272"/>
                  </a:lnTo>
                  <a:lnTo>
                    <a:pt x="18248" y="15763"/>
                  </a:lnTo>
                  <a:lnTo>
                    <a:pt x="20234" y="14254"/>
                  </a:lnTo>
                  <a:lnTo>
                    <a:pt x="21600" y="12507"/>
                  </a:lnTo>
                  <a:lnTo>
                    <a:pt x="21600" y="108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Shape 700"/>
            <p:cNvSpPr/>
            <p:nvPr/>
          </p:nvSpPr>
          <p:spPr>
            <a:xfrm>
              <a:off x="3375676" y="5949180"/>
              <a:ext cx="65037" cy="739816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Shape 701"/>
            <p:cNvSpPr/>
            <p:nvPr/>
          </p:nvSpPr>
          <p:spPr>
            <a:xfrm>
              <a:off x="2026093" y="4697717"/>
              <a:ext cx="731210" cy="739816"/>
            </a:xfrm>
            <a:custGeom>
              <a:pathLst>
                <a:path extrusionOk="0" h="21600" w="21600">
                  <a:moveTo>
                    <a:pt x="10932" y="21600"/>
                  </a:moveTo>
                  <a:lnTo>
                    <a:pt x="10553" y="21555"/>
                  </a:lnTo>
                  <a:lnTo>
                    <a:pt x="10426" y="21486"/>
                  </a:lnTo>
                  <a:lnTo>
                    <a:pt x="10242" y="21361"/>
                  </a:lnTo>
                  <a:lnTo>
                    <a:pt x="322" y="11482"/>
                  </a:lnTo>
                  <a:lnTo>
                    <a:pt x="195" y="11357"/>
                  </a:lnTo>
                  <a:lnTo>
                    <a:pt x="69" y="11164"/>
                  </a:lnTo>
                  <a:lnTo>
                    <a:pt x="0" y="10982"/>
                  </a:lnTo>
                  <a:lnTo>
                    <a:pt x="0" y="10618"/>
                  </a:lnTo>
                  <a:lnTo>
                    <a:pt x="69" y="10425"/>
                  </a:lnTo>
                  <a:lnTo>
                    <a:pt x="195" y="10243"/>
                  </a:lnTo>
                  <a:lnTo>
                    <a:pt x="322" y="10118"/>
                  </a:lnTo>
                  <a:lnTo>
                    <a:pt x="10242" y="239"/>
                  </a:lnTo>
                  <a:lnTo>
                    <a:pt x="10369" y="114"/>
                  </a:lnTo>
                  <a:lnTo>
                    <a:pt x="10553" y="57"/>
                  </a:lnTo>
                  <a:lnTo>
                    <a:pt x="10748" y="0"/>
                  </a:lnTo>
                  <a:lnTo>
                    <a:pt x="11116" y="0"/>
                  </a:lnTo>
                  <a:lnTo>
                    <a:pt x="11300" y="57"/>
                  </a:lnTo>
                  <a:lnTo>
                    <a:pt x="11495" y="114"/>
                  </a:lnTo>
                  <a:lnTo>
                    <a:pt x="11679" y="239"/>
                  </a:lnTo>
                  <a:lnTo>
                    <a:pt x="21600" y="10118"/>
                  </a:lnTo>
                  <a:lnTo>
                    <a:pt x="20163" y="11482"/>
                  </a:lnTo>
                  <a:lnTo>
                    <a:pt x="10932" y="2342"/>
                  </a:lnTo>
                  <a:lnTo>
                    <a:pt x="2437" y="10800"/>
                  </a:lnTo>
                  <a:lnTo>
                    <a:pt x="10932" y="19258"/>
                  </a:lnTo>
                  <a:lnTo>
                    <a:pt x="15174" y="15063"/>
                  </a:lnTo>
                  <a:lnTo>
                    <a:pt x="16611" y="16416"/>
                  </a:lnTo>
                  <a:lnTo>
                    <a:pt x="11679" y="21361"/>
                  </a:lnTo>
                  <a:lnTo>
                    <a:pt x="11495" y="21486"/>
                  </a:lnTo>
                  <a:lnTo>
                    <a:pt x="11300" y="21555"/>
                  </a:lnTo>
                  <a:lnTo>
                    <a:pt x="10932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Shape 702"/>
            <p:cNvSpPr/>
            <p:nvPr/>
          </p:nvSpPr>
          <p:spPr>
            <a:xfrm>
              <a:off x="3546096" y="4983469"/>
              <a:ext cx="405864" cy="405862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517"/>
                  </a:lnTo>
                  <a:lnTo>
                    <a:pt x="9784" y="21268"/>
                  </a:lnTo>
                  <a:lnTo>
                    <a:pt x="9453" y="21040"/>
                  </a:lnTo>
                  <a:lnTo>
                    <a:pt x="560" y="12147"/>
                  </a:lnTo>
                  <a:lnTo>
                    <a:pt x="104" y="11484"/>
                  </a:lnTo>
                  <a:lnTo>
                    <a:pt x="0" y="11152"/>
                  </a:lnTo>
                  <a:lnTo>
                    <a:pt x="0" y="10468"/>
                  </a:lnTo>
                  <a:lnTo>
                    <a:pt x="104" y="10137"/>
                  </a:lnTo>
                  <a:lnTo>
                    <a:pt x="332" y="9784"/>
                  </a:lnTo>
                  <a:lnTo>
                    <a:pt x="560" y="9556"/>
                  </a:lnTo>
                  <a:lnTo>
                    <a:pt x="9453" y="560"/>
                  </a:lnTo>
                  <a:lnTo>
                    <a:pt x="9784" y="332"/>
                  </a:lnTo>
                  <a:lnTo>
                    <a:pt x="10116" y="228"/>
                  </a:lnTo>
                  <a:lnTo>
                    <a:pt x="10468" y="104"/>
                  </a:lnTo>
                  <a:lnTo>
                    <a:pt x="10800" y="0"/>
                  </a:lnTo>
                  <a:lnTo>
                    <a:pt x="11152" y="104"/>
                  </a:lnTo>
                  <a:lnTo>
                    <a:pt x="11484" y="228"/>
                  </a:lnTo>
                  <a:lnTo>
                    <a:pt x="11816" y="332"/>
                  </a:lnTo>
                  <a:lnTo>
                    <a:pt x="21268" y="9784"/>
                  </a:lnTo>
                  <a:lnTo>
                    <a:pt x="21372" y="10137"/>
                  </a:lnTo>
                  <a:lnTo>
                    <a:pt x="21496" y="10468"/>
                  </a:lnTo>
                  <a:lnTo>
                    <a:pt x="21600" y="10800"/>
                  </a:lnTo>
                  <a:lnTo>
                    <a:pt x="21496" y="11152"/>
                  </a:lnTo>
                  <a:lnTo>
                    <a:pt x="21372" y="11484"/>
                  </a:lnTo>
                  <a:lnTo>
                    <a:pt x="21268" y="11816"/>
                  </a:lnTo>
                  <a:lnTo>
                    <a:pt x="21040" y="12147"/>
                  </a:lnTo>
                  <a:lnTo>
                    <a:pt x="12044" y="21040"/>
                  </a:lnTo>
                  <a:lnTo>
                    <a:pt x="11816" y="21268"/>
                  </a:lnTo>
                  <a:lnTo>
                    <a:pt x="11484" y="21517"/>
                  </a:lnTo>
                  <a:lnTo>
                    <a:pt x="10800" y="21600"/>
                  </a:lnTo>
                  <a:close/>
                  <a:moveTo>
                    <a:pt x="4374" y="10800"/>
                  </a:moveTo>
                  <a:lnTo>
                    <a:pt x="10800" y="17226"/>
                  </a:lnTo>
                  <a:lnTo>
                    <a:pt x="17226" y="10800"/>
                  </a:lnTo>
                  <a:lnTo>
                    <a:pt x="10800" y="4395"/>
                  </a:lnTo>
                  <a:lnTo>
                    <a:pt x="4374" y="108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Shape 703"/>
            <p:cNvSpPr/>
            <p:nvPr/>
          </p:nvSpPr>
          <p:spPr>
            <a:xfrm>
              <a:off x="2702607" y="4382700"/>
              <a:ext cx="402421" cy="402421"/>
            </a:xfrm>
            <a:custGeom>
              <a:pathLst>
                <a:path extrusionOk="0" h="21600" w="21600">
                  <a:moveTo>
                    <a:pt x="4312" y="10748"/>
                  </a:moveTo>
                  <a:lnTo>
                    <a:pt x="10748" y="17184"/>
                  </a:lnTo>
                  <a:lnTo>
                    <a:pt x="17184" y="10748"/>
                  </a:lnTo>
                  <a:lnTo>
                    <a:pt x="10748" y="4291"/>
                  </a:lnTo>
                  <a:lnTo>
                    <a:pt x="4312" y="10748"/>
                  </a:lnTo>
                  <a:close/>
                  <a:moveTo>
                    <a:pt x="10748" y="21600"/>
                  </a:moveTo>
                  <a:lnTo>
                    <a:pt x="10081" y="21496"/>
                  </a:lnTo>
                  <a:lnTo>
                    <a:pt x="9852" y="21246"/>
                  </a:lnTo>
                  <a:lnTo>
                    <a:pt x="9498" y="21038"/>
                  </a:lnTo>
                  <a:lnTo>
                    <a:pt x="458" y="12102"/>
                  </a:lnTo>
                  <a:lnTo>
                    <a:pt x="229" y="11748"/>
                  </a:lnTo>
                  <a:lnTo>
                    <a:pt x="125" y="11539"/>
                  </a:lnTo>
                  <a:lnTo>
                    <a:pt x="0" y="11185"/>
                  </a:lnTo>
                  <a:lnTo>
                    <a:pt x="0" y="10394"/>
                  </a:lnTo>
                  <a:lnTo>
                    <a:pt x="125" y="10061"/>
                  </a:lnTo>
                  <a:lnTo>
                    <a:pt x="229" y="9727"/>
                  </a:lnTo>
                  <a:lnTo>
                    <a:pt x="458" y="9498"/>
                  </a:lnTo>
                  <a:lnTo>
                    <a:pt x="9498" y="437"/>
                  </a:lnTo>
                  <a:lnTo>
                    <a:pt x="9852" y="208"/>
                  </a:lnTo>
                  <a:lnTo>
                    <a:pt x="10081" y="104"/>
                  </a:lnTo>
                  <a:lnTo>
                    <a:pt x="10415" y="0"/>
                  </a:lnTo>
                  <a:lnTo>
                    <a:pt x="11206" y="0"/>
                  </a:lnTo>
                  <a:lnTo>
                    <a:pt x="11539" y="104"/>
                  </a:lnTo>
                  <a:lnTo>
                    <a:pt x="11769" y="208"/>
                  </a:lnTo>
                  <a:lnTo>
                    <a:pt x="12102" y="437"/>
                  </a:lnTo>
                  <a:lnTo>
                    <a:pt x="21038" y="9498"/>
                  </a:lnTo>
                  <a:lnTo>
                    <a:pt x="21267" y="9831"/>
                  </a:lnTo>
                  <a:lnTo>
                    <a:pt x="21496" y="10061"/>
                  </a:lnTo>
                  <a:lnTo>
                    <a:pt x="21600" y="10748"/>
                  </a:lnTo>
                  <a:lnTo>
                    <a:pt x="21496" y="11414"/>
                  </a:lnTo>
                  <a:lnTo>
                    <a:pt x="21267" y="11748"/>
                  </a:lnTo>
                  <a:lnTo>
                    <a:pt x="21038" y="12102"/>
                  </a:lnTo>
                  <a:lnTo>
                    <a:pt x="12102" y="21038"/>
                  </a:lnTo>
                  <a:lnTo>
                    <a:pt x="11769" y="21246"/>
                  </a:lnTo>
                  <a:lnTo>
                    <a:pt x="11414" y="21496"/>
                  </a:lnTo>
                  <a:lnTo>
                    <a:pt x="10748" y="216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Shape 704"/>
            <p:cNvSpPr/>
            <p:nvPr/>
          </p:nvSpPr>
          <p:spPr>
            <a:xfrm>
              <a:off x="4052189" y="5179710"/>
              <a:ext cx="405862" cy="40242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496"/>
                  </a:lnTo>
                  <a:lnTo>
                    <a:pt x="9784" y="21267"/>
                  </a:lnTo>
                  <a:lnTo>
                    <a:pt x="9556" y="21038"/>
                  </a:lnTo>
                  <a:lnTo>
                    <a:pt x="560" y="12102"/>
                  </a:lnTo>
                  <a:lnTo>
                    <a:pt x="332" y="11769"/>
                  </a:lnTo>
                  <a:lnTo>
                    <a:pt x="104" y="11539"/>
                  </a:lnTo>
                  <a:lnTo>
                    <a:pt x="0" y="11185"/>
                  </a:lnTo>
                  <a:lnTo>
                    <a:pt x="0" y="10415"/>
                  </a:lnTo>
                  <a:lnTo>
                    <a:pt x="104" y="10061"/>
                  </a:lnTo>
                  <a:lnTo>
                    <a:pt x="332" y="9852"/>
                  </a:lnTo>
                  <a:lnTo>
                    <a:pt x="560" y="9498"/>
                  </a:lnTo>
                  <a:lnTo>
                    <a:pt x="9556" y="437"/>
                  </a:lnTo>
                  <a:lnTo>
                    <a:pt x="9784" y="229"/>
                  </a:lnTo>
                  <a:lnTo>
                    <a:pt x="10116" y="104"/>
                  </a:lnTo>
                  <a:lnTo>
                    <a:pt x="10448" y="0"/>
                  </a:lnTo>
                  <a:lnTo>
                    <a:pt x="11132" y="0"/>
                  </a:lnTo>
                  <a:lnTo>
                    <a:pt x="11463" y="104"/>
                  </a:lnTo>
                  <a:lnTo>
                    <a:pt x="11816" y="229"/>
                  </a:lnTo>
                  <a:lnTo>
                    <a:pt x="12044" y="437"/>
                  </a:lnTo>
                  <a:lnTo>
                    <a:pt x="21020" y="9498"/>
                  </a:lnTo>
                  <a:lnTo>
                    <a:pt x="21268" y="9852"/>
                  </a:lnTo>
                  <a:lnTo>
                    <a:pt x="21372" y="10061"/>
                  </a:lnTo>
                  <a:lnTo>
                    <a:pt x="21496" y="10415"/>
                  </a:lnTo>
                  <a:lnTo>
                    <a:pt x="21600" y="10748"/>
                  </a:lnTo>
                  <a:lnTo>
                    <a:pt x="21496" y="11185"/>
                  </a:lnTo>
                  <a:lnTo>
                    <a:pt x="21372" y="11539"/>
                  </a:lnTo>
                  <a:lnTo>
                    <a:pt x="21268" y="11769"/>
                  </a:lnTo>
                  <a:lnTo>
                    <a:pt x="21020" y="12102"/>
                  </a:lnTo>
                  <a:lnTo>
                    <a:pt x="12044" y="21038"/>
                  </a:lnTo>
                  <a:lnTo>
                    <a:pt x="11816" y="21267"/>
                  </a:lnTo>
                  <a:lnTo>
                    <a:pt x="11463" y="21496"/>
                  </a:lnTo>
                  <a:lnTo>
                    <a:pt x="10800" y="21600"/>
                  </a:lnTo>
                  <a:close/>
                  <a:moveTo>
                    <a:pt x="4374" y="10748"/>
                  </a:moveTo>
                  <a:lnTo>
                    <a:pt x="10800" y="17205"/>
                  </a:lnTo>
                  <a:lnTo>
                    <a:pt x="17205" y="10748"/>
                  </a:lnTo>
                  <a:lnTo>
                    <a:pt x="10800" y="4291"/>
                  </a:lnTo>
                  <a:lnTo>
                    <a:pt x="4374" y="1074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Shape 705"/>
            <p:cNvSpPr/>
            <p:nvPr/>
          </p:nvSpPr>
          <p:spPr>
            <a:xfrm>
              <a:off x="3208700" y="3539210"/>
              <a:ext cx="66752" cy="328401"/>
            </a:xfrm>
            <a:custGeom>
              <a:pathLst>
                <a:path extrusionOk="0" h="21600" w="2160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6347"/>
                  </a:lnTo>
                  <a:lnTo>
                    <a:pt x="18124" y="20070"/>
                  </a:lnTo>
                  <a:lnTo>
                    <a:pt x="20110" y="20758"/>
                  </a:lnTo>
                  <a:lnTo>
                    <a:pt x="21600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Shape 706"/>
            <p:cNvSpPr/>
            <p:nvPr/>
          </p:nvSpPr>
          <p:spPr>
            <a:xfrm>
              <a:off x="2869583" y="3668316"/>
              <a:ext cx="337008" cy="402421"/>
            </a:xfrm>
            <a:custGeom>
              <a:pathLst>
                <a:path extrusionOk="0" h="21600" w="21600">
                  <a:moveTo>
                    <a:pt x="14441" y="458"/>
                  </a:moveTo>
                  <a:lnTo>
                    <a:pt x="14193" y="208"/>
                  </a:lnTo>
                  <a:lnTo>
                    <a:pt x="13770" y="104"/>
                  </a:lnTo>
                  <a:lnTo>
                    <a:pt x="13373" y="0"/>
                  </a:lnTo>
                  <a:lnTo>
                    <a:pt x="12552" y="0"/>
                  </a:lnTo>
                  <a:lnTo>
                    <a:pt x="11757" y="208"/>
                  </a:lnTo>
                  <a:lnTo>
                    <a:pt x="11484" y="458"/>
                  </a:lnTo>
                  <a:lnTo>
                    <a:pt x="671" y="9498"/>
                  </a:lnTo>
                  <a:lnTo>
                    <a:pt x="423" y="9727"/>
                  </a:lnTo>
                  <a:lnTo>
                    <a:pt x="273" y="10061"/>
                  </a:lnTo>
                  <a:lnTo>
                    <a:pt x="149" y="10394"/>
                  </a:lnTo>
                  <a:lnTo>
                    <a:pt x="0" y="10748"/>
                  </a:lnTo>
                  <a:lnTo>
                    <a:pt x="149" y="11206"/>
                  </a:lnTo>
                  <a:lnTo>
                    <a:pt x="273" y="11539"/>
                  </a:lnTo>
                  <a:lnTo>
                    <a:pt x="423" y="11769"/>
                  </a:lnTo>
                  <a:lnTo>
                    <a:pt x="671" y="12102"/>
                  </a:lnTo>
                  <a:lnTo>
                    <a:pt x="11484" y="21038"/>
                  </a:lnTo>
                  <a:lnTo>
                    <a:pt x="11757" y="21267"/>
                  </a:lnTo>
                  <a:lnTo>
                    <a:pt x="12155" y="21496"/>
                  </a:lnTo>
                  <a:lnTo>
                    <a:pt x="12950" y="21600"/>
                  </a:lnTo>
                  <a:lnTo>
                    <a:pt x="13770" y="21496"/>
                  </a:lnTo>
                  <a:lnTo>
                    <a:pt x="14193" y="21267"/>
                  </a:lnTo>
                  <a:lnTo>
                    <a:pt x="14441" y="21038"/>
                  </a:lnTo>
                  <a:lnTo>
                    <a:pt x="21600" y="15164"/>
                  </a:lnTo>
                  <a:lnTo>
                    <a:pt x="21600" y="6457"/>
                  </a:lnTo>
                  <a:lnTo>
                    <a:pt x="14441" y="458"/>
                  </a:lnTo>
                  <a:close/>
                  <a:moveTo>
                    <a:pt x="12950" y="17205"/>
                  </a:moveTo>
                  <a:lnTo>
                    <a:pt x="5270" y="10748"/>
                  </a:lnTo>
                  <a:lnTo>
                    <a:pt x="12950" y="4291"/>
                  </a:lnTo>
                  <a:lnTo>
                    <a:pt x="20655" y="10748"/>
                  </a:lnTo>
                  <a:lnTo>
                    <a:pt x="12950" y="17205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Shape 707"/>
            <p:cNvSpPr/>
            <p:nvPr/>
          </p:nvSpPr>
          <p:spPr>
            <a:xfrm>
              <a:off x="3274248" y="3868132"/>
              <a:ext cx="0" cy="2647"/>
            </a:xfrm>
            <a:custGeom>
              <a:pathLst>
                <a:path extrusionOk="0" h="21600" w="1">
                  <a:moveTo>
                    <a:pt x="0" y="0"/>
                  </a:moveTo>
                  <a:lnTo>
                    <a:pt x="0" y="216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Shape 708"/>
            <p:cNvSpPr/>
            <p:nvPr/>
          </p:nvSpPr>
          <p:spPr>
            <a:xfrm>
              <a:off x="3208700" y="3788814"/>
              <a:ext cx="66752" cy="161427"/>
            </a:xfrm>
            <a:custGeom>
              <a:pathLst>
                <a:path extrusionOk="0" h="21600" w="21600">
                  <a:moveTo>
                    <a:pt x="21600" y="10903"/>
                  </a:moveTo>
                  <a:lnTo>
                    <a:pt x="21600" y="10645"/>
                  </a:lnTo>
                  <a:lnTo>
                    <a:pt x="20110" y="8940"/>
                  </a:lnTo>
                  <a:lnTo>
                    <a:pt x="18124" y="7544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8124" y="14004"/>
                  </a:lnTo>
                  <a:lnTo>
                    <a:pt x="20110" y="12609"/>
                  </a:lnTo>
                  <a:lnTo>
                    <a:pt x="21600" y="1090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Shape 709"/>
            <p:cNvSpPr/>
            <p:nvPr/>
          </p:nvSpPr>
          <p:spPr>
            <a:xfrm>
              <a:off x="3546096" y="3404941"/>
              <a:ext cx="405864" cy="40586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372"/>
                  </a:lnTo>
                  <a:lnTo>
                    <a:pt x="9784" y="21269"/>
                  </a:lnTo>
                  <a:lnTo>
                    <a:pt x="9453" y="21041"/>
                  </a:lnTo>
                  <a:lnTo>
                    <a:pt x="560" y="12053"/>
                  </a:lnTo>
                  <a:lnTo>
                    <a:pt x="332" y="11825"/>
                  </a:lnTo>
                  <a:lnTo>
                    <a:pt x="104" y="11494"/>
                  </a:lnTo>
                  <a:lnTo>
                    <a:pt x="0" y="11142"/>
                  </a:lnTo>
                  <a:lnTo>
                    <a:pt x="0" y="10458"/>
                  </a:lnTo>
                  <a:lnTo>
                    <a:pt x="104" y="10127"/>
                  </a:lnTo>
                  <a:lnTo>
                    <a:pt x="560" y="9464"/>
                  </a:lnTo>
                  <a:lnTo>
                    <a:pt x="9453" y="559"/>
                  </a:lnTo>
                  <a:lnTo>
                    <a:pt x="9784" y="331"/>
                  </a:lnTo>
                  <a:lnTo>
                    <a:pt x="10116" y="124"/>
                  </a:lnTo>
                  <a:lnTo>
                    <a:pt x="10468" y="0"/>
                  </a:lnTo>
                  <a:lnTo>
                    <a:pt x="11152" y="0"/>
                  </a:lnTo>
                  <a:lnTo>
                    <a:pt x="11484" y="124"/>
                  </a:lnTo>
                  <a:lnTo>
                    <a:pt x="11816" y="331"/>
                  </a:lnTo>
                  <a:lnTo>
                    <a:pt x="12044" y="559"/>
                  </a:lnTo>
                  <a:lnTo>
                    <a:pt x="21040" y="9464"/>
                  </a:lnTo>
                  <a:lnTo>
                    <a:pt x="21268" y="9796"/>
                  </a:lnTo>
                  <a:lnTo>
                    <a:pt x="21372" y="10127"/>
                  </a:lnTo>
                  <a:lnTo>
                    <a:pt x="21496" y="10458"/>
                  </a:lnTo>
                  <a:lnTo>
                    <a:pt x="21600" y="10810"/>
                  </a:lnTo>
                  <a:lnTo>
                    <a:pt x="21496" y="11142"/>
                  </a:lnTo>
                  <a:lnTo>
                    <a:pt x="21372" y="11494"/>
                  </a:lnTo>
                  <a:lnTo>
                    <a:pt x="21268" y="11825"/>
                  </a:lnTo>
                  <a:lnTo>
                    <a:pt x="11816" y="21269"/>
                  </a:lnTo>
                  <a:lnTo>
                    <a:pt x="11484" y="21372"/>
                  </a:lnTo>
                  <a:lnTo>
                    <a:pt x="10800" y="21600"/>
                  </a:lnTo>
                  <a:close/>
                  <a:moveTo>
                    <a:pt x="4374" y="10810"/>
                  </a:moveTo>
                  <a:lnTo>
                    <a:pt x="10800" y="17230"/>
                  </a:lnTo>
                  <a:lnTo>
                    <a:pt x="17226" y="10810"/>
                  </a:lnTo>
                  <a:lnTo>
                    <a:pt x="10800" y="4390"/>
                  </a:lnTo>
                  <a:lnTo>
                    <a:pt x="4374" y="1081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Shape 710"/>
            <p:cNvSpPr/>
            <p:nvPr/>
          </p:nvSpPr>
          <p:spPr>
            <a:xfrm>
              <a:off x="3885212" y="1170555"/>
              <a:ext cx="402421" cy="405864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76"/>
                  </a:lnTo>
                  <a:lnTo>
                    <a:pt x="9706" y="21248"/>
                  </a:lnTo>
                  <a:lnTo>
                    <a:pt x="9498" y="21041"/>
                  </a:lnTo>
                  <a:lnTo>
                    <a:pt x="437" y="12136"/>
                  </a:lnTo>
                  <a:lnTo>
                    <a:pt x="208" y="11804"/>
                  </a:lnTo>
                  <a:lnTo>
                    <a:pt x="104" y="11473"/>
                  </a:lnTo>
                  <a:lnTo>
                    <a:pt x="0" y="11121"/>
                  </a:lnTo>
                  <a:lnTo>
                    <a:pt x="0" y="10458"/>
                  </a:lnTo>
                  <a:lnTo>
                    <a:pt x="104" y="10127"/>
                  </a:lnTo>
                  <a:lnTo>
                    <a:pt x="208" y="9775"/>
                  </a:lnTo>
                  <a:lnTo>
                    <a:pt x="437" y="9547"/>
                  </a:lnTo>
                  <a:lnTo>
                    <a:pt x="9498" y="559"/>
                  </a:lnTo>
                  <a:lnTo>
                    <a:pt x="9706" y="331"/>
                  </a:lnTo>
                  <a:lnTo>
                    <a:pt x="10061" y="228"/>
                  </a:lnTo>
                  <a:lnTo>
                    <a:pt x="10394" y="104"/>
                  </a:lnTo>
                  <a:lnTo>
                    <a:pt x="10727" y="0"/>
                  </a:lnTo>
                  <a:lnTo>
                    <a:pt x="11060" y="104"/>
                  </a:lnTo>
                  <a:lnTo>
                    <a:pt x="11414" y="228"/>
                  </a:lnTo>
                  <a:lnTo>
                    <a:pt x="11748" y="331"/>
                  </a:lnTo>
                  <a:lnTo>
                    <a:pt x="12102" y="559"/>
                  </a:lnTo>
                  <a:lnTo>
                    <a:pt x="21038" y="9547"/>
                  </a:lnTo>
                  <a:lnTo>
                    <a:pt x="21246" y="9775"/>
                  </a:lnTo>
                  <a:lnTo>
                    <a:pt x="21475" y="10127"/>
                  </a:lnTo>
                  <a:lnTo>
                    <a:pt x="21600" y="10790"/>
                  </a:lnTo>
                  <a:lnTo>
                    <a:pt x="21475" y="11473"/>
                  </a:lnTo>
                  <a:lnTo>
                    <a:pt x="21246" y="11804"/>
                  </a:lnTo>
                  <a:lnTo>
                    <a:pt x="21038" y="12136"/>
                  </a:lnTo>
                  <a:lnTo>
                    <a:pt x="12102" y="21041"/>
                  </a:lnTo>
                  <a:lnTo>
                    <a:pt x="11748" y="21248"/>
                  </a:lnTo>
                  <a:lnTo>
                    <a:pt x="11414" y="21476"/>
                  </a:lnTo>
                  <a:lnTo>
                    <a:pt x="10727" y="21600"/>
                  </a:lnTo>
                  <a:close/>
                  <a:moveTo>
                    <a:pt x="4291" y="10790"/>
                  </a:moveTo>
                  <a:lnTo>
                    <a:pt x="10727" y="17210"/>
                  </a:lnTo>
                  <a:lnTo>
                    <a:pt x="17184" y="10790"/>
                  </a:lnTo>
                  <a:lnTo>
                    <a:pt x="10727" y="4370"/>
                  </a:lnTo>
                  <a:lnTo>
                    <a:pt x="4291" y="1079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Shape 711"/>
            <p:cNvSpPr/>
            <p:nvPr/>
          </p:nvSpPr>
          <p:spPr>
            <a:xfrm>
              <a:off x="4391305" y="0"/>
              <a:ext cx="402421" cy="404141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475"/>
                  </a:lnTo>
                  <a:lnTo>
                    <a:pt x="9852" y="21350"/>
                  </a:lnTo>
                  <a:lnTo>
                    <a:pt x="9498" y="21142"/>
                  </a:lnTo>
                  <a:lnTo>
                    <a:pt x="458" y="12090"/>
                  </a:lnTo>
                  <a:lnTo>
                    <a:pt x="229" y="11861"/>
                  </a:lnTo>
                  <a:lnTo>
                    <a:pt x="125" y="11528"/>
                  </a:lnTo>
                  <a:lnTo>
                    <a:pt x="0" y="11195"/>
                  </a:lnTo>
                  <a:lnTo>
                    <a:pt x="0" y="10509"/>
                  </a:lnTo>
                  <a:lnTo>
                    <a:pt x="125" y="10176"/>
                  </a:lnTo>
                  <a:lnTo>
                    <a:pt x="229" y="9843"/>
                  </a:lnTo>
                  <a:lnTo>
                    <a:pt x="458" y="9489"/>
                  </a:lnTo>
                  <a:lnTo>
                    <a:pt x="9498" y="562"/>
                  </a:lnTo>
                  <a:lnTo>
                    <a:pt x="9727" y="333"/>
                  </a:lnTo>
                  <a:lnTo>
                    <a:pt x="10061" y="125"/>
                  </a:lnTo>
                  <a:lnTo>
                    <a:pt x="10415" y="0"/>
                  </a:lnTo>
                  <a:lnTo>
                    <a:pt x="11081" y="0"/>
                  </a:lnTo>
                  <a:lnTo>
                    <a:pt x="11414" y="125"/>
                  </a:lnTo>
                  <a:lnTo>
                    <a:pt x="11769" y="333"/>
                  </a:lnTo>
                  <a:lnTo>
                    <a:pt x="12102" y="562"/>
                  </a:lnTo>
                  <a:lnTo>
                    <a:pt x="21038" y="9489"/>
                  </a:lnTo>
                  <a:lnTo>
                    <a:pt x="21267" y="9843"/>
                  </a:lnTo>
                  <a:lnTo>
                    <a:pt x="21475" y="10176"/>
                  </a:lnTo>
                  <a:lnTo>
                    <a:pt x="21600" y="10509"/>
                  </a:lnTo>
                  <a:lnTo>
                    <a:pt x="21600" y="11195"/>
                  </a:lnTo>
                  <a:lnTo>
                    <a:pt x="21475" y="11528"/>
                  </a:lnTo>
                  <a:lnTo>
                    <a:pt x="21267" y="11861"/>
                  </a:lnTo>
                  <a:lnTo>
                    <a:pt x="21038" y="12090"/>
                  </a:lnTo>
                  <a:lnTo>
                    <a:pt x="12102" y="21142"/>
                  </a:lnTo>
                  <a:lnTo>
                    <a:pt x="11769" y="21350"/>
                  </a:lnTo>
                  <a:lnTo>
                    <a:pt x="11414" y="21475"/>
                  </a:lnTo>
                  <a:lnTo>
                    <a:pt x="10748" y="21600"/>
                  </a:lnTo>
                  <a:close/>
                  <a:moveTo>
                    <a:pt x="4291" y="10862"/>
                  </a:moveTo>
                  <a:lnTo>
                    <a:pt x="10748" y="17292"/>
                  </a:lnTo>
                  <a:lnTo>
                    <a:pt x="17184" y="10862"/>
                  </a:lnTo>
                  <a:lnTo>
                    <a:pt x="10748" y="4412"/>
                  </a:lnTo>
                  <a:lnTo>
                    <a:pt x="4291" y="1086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Shape 712"/>
            <p:cNvSpPr/>
            <p:nvPr/>
          </p:nvSpPr>
          <p:spPr>
            <a:xfrm>
              <a:off x="3714794" y="3776764"/>
              <a:ext cx="66753" cy="1240744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Shape 713"/>
            <p:cNvSpPr/>
            <p:nvPr/>
          </p:nvSpPr>
          <p:spPr>
            <a:xfrm>
              <a:off x="4558282" y="1594021"/>
              <a:ext cx="66753" cy="306022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Shape 714"/>
            <p:cNvSpPr/>
            <p:nvPr/>
          </p:nvSpPr>
          <p:spPr>
            <a:xfrm>
              <a:off x="3885212" y="3067544"/>
              <a:ext cx="402421" cy="404142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75"/>
                  </a:lnTo>
                  <a:lnTo>
                    <a:pt x="9706" y="21371"/>
                  </a:lnTo>
                  <a:lnTo>
                    <a:pt x="9498" y="21038"/>
                  </a:lnTo>
                  <a:lnTo>
                    <a:pt x="437" y="12111"/>
                  </a:lnTo>
                  <a:lnTo>
                    <a:pt x="208" y="11757"/>
                  </a:lnTo>
                  <a:lnTo>
                    <a:pt x="104" y="11549"/>
                  </a:lnTo>
                  <a:lnTo>
                    <a:pt x="0" y="11195"/>
                  </a:lnTo>
                  <a:lnTo>
                    <a:pt x="0" y="10405"/>
                  </a:lnTo>
                  <a:lnTo>
                    <a:pt x="104" y="10072"/>
                  </a:lnTo>
                  <a:lnTo>
                    <a:pt x="208" y="9843"/>
                  </a:lnTo>
                  <a:lnTo>
                    <a:pt x="437" y="9510"/>
                  </a:lnTo>
                  <a:lnTo>
                    <a:pt x="9706" y="250"/>
                  </a:lnTo>
                  <a:lnTo>
                    <a:pt x="10061" y="125"/>
                  </a:lnTo>
                  <a:lnTo>
                    <a:pt x="10394" y="0"/>
                  </a:lnTo>
                  <a:lnTo>
                    <a:pt x="11060" y="0"/>
                  </a:lnTo>
                  <a:lnTo>
                    <a:pt x="11414" y="125"/>
                  </a:lnTo>
                  <a:lnTo>
                    <a:pt x="11748" y="250"/>
                  </a:lnTo>
                  <a:lnTo>
                    <a:pt x="12102" y="458"/>
                  </a:lnTo>
                  <a:lnTo>
                    <a:pt x="21038" y="9510"/>
                  </a:lnTo>
                  <a:lnTo>
                    <a:pt x="21246" y="9843"/>
                  </a:lnTo>
                  <a:lnTo>
                    <a:pt x="21475" y="10072"/>
                  </a:lnTo>
                  <a:lnTo>
                    <a:pt x="21600" y="10405"/>
                  </a:lnTo>
                  <a:lnTo>
                    <a:pt x="21600" y="11195"/>
                  </a:lnTo>
                  <a:lnTo>
                    <a:pt x="21475" y="11549"/>
                  </a:lnTo>
                  <a:lnTo>
                    <a:pt x="21246" y="11757"/>
                  </a:lnTo>
                  <a:lnTo>
                    <a:pt x="21038" y="12111"/>
                  </a:lnTo>
                  <a:lnTo>
                    <a:pt x="12102" y="21038"/>
                  </a:lnTo>
                  <a:lnTo>
                    <a:pt x="11748" y="21371"/>
                  </a:lnTo>
                  <a:lnTo>
                    <a:pt x="11414" y="21475"/>
                  </a:lnTo>
                  <a:lnTo>
                    <a:pt x="10727" y="21600"/>
                  </a:lnTo>
                  <a:close/>
                  <a:moveTo>
                    <a:pt x="4291" y="10738"/>
                  </a:moveTo>
                  <a:lnTo>
                    <a:pt x="10727" y="17313"/>
                  </a:lnTo>
                  <a:lnTo>
                    <a:pt x="17184" y="10738"/>
                  </a:lnTo>
                  <a:lnTo>
                    <a:pt x="10727" y="4308"/>
                  </a:lnTo>
                  <a:lnTo>
                    <a:pt x="4291" y="1073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Shape 715"/>
            <p:cNvSpPr/>
            <p:nvPr/>
          </p:nvSpPr>
          <p:spPr>
            <a:xfrm>
              <a:off x="4391305" y="1003579"/>
              <a:ext cx="66752" cy="1066882"/>
            </a:xfrm>
            <a:custGeom>
              <a:pathLst>
                <a:path extrusionOk="0" h="21600" w="21600">
                  <a:moveTo>
                    <a:pt x="0" y="2146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347"/>
                  </a:lnTo>
                  <a:lnTo>
                    <a:pt x="19614" y="686"/>
                  </a:lnTo>
                  <a:lnTo>
                    <a:pt x="17503" y="986"/>
                  </a:lnTo>
                  <a:lnTo>
                    <a:pt x="15517" y="1294"/>
                  </a:lnTo>
                  <a:lnTo>
                    <a:pt x="12166" y="1546"/>
                  </a:lnTo>
                  <a:lnTo>
                    <a:pt x="8814" y="1759"/>
                  </a:lnTo>
                  <a:lnTo>
                    <a:pt x="4097" y="1972"/>
                  </a:lnTo>
                  <a:lnTo>
                    <a:pt x="0" y="2146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Shape 716"/>
            <p:cNvSpPr/>
            <p:nvPr/>
          </p:nvSpPr>
          <p:spPr>
            <a:xfrm>
              <a:off x="4289744" y="884801"/>
              <a:ext cx="99460" cy="116673"/>
            </a:xfrm>
            <a:custGeom>
              <a:pathLst>
                <a:path extrusionOk="0" h="21600" w="21600">
                  <a:moveTo>
                    <a:pt x="10800" y="12363"/>
                  </a:moveTo>
                  <a:lnTo>
                    <a:pt x="13043" y="12363"/>
                  </a:lnTo>
                  <a:lnTo>
                    <a:pt x="14871" y="13145"/>
                  </a:lnTo>
                  <a:lnTo>
                    <a:pt x="16615" y="13926"/>
                  </a:lnTo>
                  <a:lnTo>
                    <a:pt x="18443" y="15063"/>
                  </a:lnTo>
                  <a:lnTo>
                    <a:pt x="19772" y="16200"/>
                  </a:lnTo>
                  <a:lnTo>
                    <a:pt x="20686" y="17763"/>
                  </a:lnTo>
                  <a:lnTo>
                    <a:pt x="21102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8858" y="1137"/>
                  </a:lnTo>
                  <a:lnTo>
                    <a:pt x="16200" y="426"/>
                  </a:lnTo>
                  <a:lnTo>
                    <a:pt x="13458" y="0"/>
                  </a:lnTo>
                  <a:lnTo>
                    <a:pt x="7643" y="0"/>
                  </a:lnTo>
                  <a:lnTo>
                    <a:pt x="4902" y="426"/>
                  </a:lnTo>
                  <a:lnTo>
                    <a:pt x="2658" y="1137"/>
                  </a:lnTo>
                  <a:lnTo>
                    <a:pt x="0" y="1918"/>
                  </a:lnTo>
                  <a:lnTo>
                    <a:pt x="0" y="19682"/>
                  </a:lnTo>
                  <a:lnTo>
                    <a:pt x="831" y="17763"/>
                  </a:lnTo>
                  <a:lnTo>
                    <a:pt x="1745" y="16200"/>
                  </a:lnTo>
                  <a:lnTo>
                    <a:pt x="3074" y="15063"/>
                  </a:lnTo>
                  <a:lnTo>
                    <a:pt x="4486" y="13926"/>
                  </a:lnTo>
                  <a:lnTo>
                    <a:pt x="6729" y="13145"/>
                  </a:lnTo>
                  <a:lnTo>
                    <a:pt x="8474" y="12363"/>
                  </a:lnTo>
                  <a:lnTo>
                    <a:pt x="10800" y="1236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Shape 717"/>
            <p:cNvSpPr/>
            <p:nvPr/>
          </p:nvSpPr>
          <p:spPr>
            <a:xfrm>
              <a:off x="4289744" y="1003579"/>
              <a:ext cx="99460" cy="114950"/>
            </a:xfrm>
            <a:custGeom>
              <a:pathLst>
                <a:path extrusionOk="0" h="21600" w="21600">
                  <a:moveTo>
                    <a:pt x="10800" y="9030"/>
                  </a:moveTo>
                  <a:lnTo>
                    <a:pt x="8474" y="9030"/>
                  </a:lnTo>
                  <a:lnTo>
                    <a:pt x="6729" y="8669"/>
                  </a:lnTo>
                  <a:lnTo>
                    <a:pt x="4486" y="7513"/>
                  </a:lnTo>
                  <a:lnTo>
                    <a:pt x="1745" y="5129"/>
                  </a:lnTo>
                  <a:lnTo>
                    <a:pt x="831" y="3540"/>
                  </a:lnTo>
                  <a:lnTo>
                    <a:pt x="0" y="1589"/>
                  </a:lnTo>
                  <a:lnTo>
                    <a:pt x="0" y="0"/>
                  </a:lnTo>
                  <a:lnTo>
                    <a:pt x="0" y="19649"/>
                  </a:lnTo>
                  <a:lnTo>
                    <a:pt x="2658" y="20444"/>
                  </a:lnTo>
                  <a:lnTo>
                    <a:pt x="4902" y="21239"/>
                  </a:lnTo>
                  <a:lnTo>
                    <a:pt x="7643" y="21600"/>
                  </a:lnTo>
                  <a:lnTo>
                    <a:pt x="13458" y="21600"/>
                  </a:lnTo>
                  <a:lnTo>
                    <a:pt x="16200" y="21239"/>
                  </a:lnTo>
                  <a:lnTo>
                    <a:pt x="18858" y="20444"/>
                  </a:lnTo>
                  <a:lnTo>
                    <a:pt x="21600" y="19649"/>
                  </a:lnTo>
                  <a:lnTo>
                    <a:pt x="21600" y="0"/>
                  </a:lnTo>
                  <a:lnTo>
                    <a:pt x="21102" y="1589"/>
                  </a:lnTo>
                  <a:lnTo>
                    <a:pt x="20686" y="3540"/>
                  </a:lnTo>
                  <a:lnTo>
                    <a:pt x="19772" y="5129"/>
                  </a:lnTo>
                  <a:lnTo>
                    <a:pt x="18443" y="6285"/>
                  </a:lnTo>
                  <a:lnTo>
                    <a:pt x="16615" y="7513"/>
                  </a:lnTo>
                  <a:lnTo>
                    <a:pt x="14871" y="8669"/>
                  </a:lnTo>
                  <a:lnTo>
                    <a:pt x="13043" y="9030"/>
                  </a:lnTo>
                  <a:lnTo>
                    <a:pt x="10800" y="903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Shape 718"/>
            <p:cNvSpPr/>
            <p:nvPr/>
          </p:nvSpPr>
          <p:spPr>
            <a:xfrm>
              <a:off x="4220887" y="895130"/>
              <a:ext cx="66752" cy="213067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866"/>
                  </a:lnTo>
                  <a:lnTo>
                    <a:pt x="12786" y="1928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366" y="7515"/>
                  </a:lnTo>
                  <a:lnTo>
                    <a:pt x="621" y="9010"/>
                  </a:lnTo>
                  <a:lnTo>
                    <a:pt x="0" y="10898"/>
                  </a:lnTo>
                  <a:lnTo>
                    <a:pt x="621" y="12630"/>
                  </a:lnTo>
                  <a:lnTo>
                    <a:pt x="1366" y="14321"/>
                  </a:lnTo>
                  <a:lnTo>
                    <a:pt x="3352" y="15816"/>
                  </a:lnTo>
                  <a:lnTo>
                    <a:pt x="6083" y="17351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Shape 719"/>
            <p:cNvSpPr/>
            <p:nvPr/>
          </p:nvSpPr>
          <p:spPr>
            <a:xfrm>
              <a:off x="4391305" y="895130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097" y="20734"/>
                  </a:lnTo>
                  <a:lnTo>
                    <a:pt x="8814" y="19672"/>
                  </a:lnTo>
                  <a:lnTo>
                    <a:pt x="12166" y="18610"/>
                  </a:lnTo>
                  <a:lnTo>
                    <a:pt x="15517" y="17351"/>
                  </a:lnTo>
                  <a:lnTo>
                    <a:pt x="17503" y="15816"/>
                  </a:lnTo>
                  <a:lnTo>
                    <a:pt x="19614" y="14321"/>
                  </a:lnTo>
                  <a:lnTo>
                    <a:pt x="20979" y="12630"/>
                  </a:lnTo>
                  <a:lnTo>
                    <a:pt x="21600" y="10898"/>
                  </a:lnTo>
                  <a:lnTo>
                    <a:pt x="20979" y="9010"/>
                  </a:lnTo>
                  <a:lnTo>
                    <a:pt x="19614" y="7515"/>
                  </a:lnTo>
                  <a:lnTo>
                    <a:pt x="17503" y="5784"/>
                  </a:lnTo>
                  <a:lnTo>
                    <a:pt x="15517" y="4289"/>
                  </a:lnTo>
                  <a:lnTo>
                    <a:pt x="12166" y="3030"/>
                  </a:lnTo>
                  <a:lnTo>
                    <a:pt x="8814" y="1928"/>
                  </a:lnTo>
                  <a:lnTo>
                    <a:pt x="4097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Shape 720"/>
            <p:cNvSpPr/>
            <p:nvPr/>
          </p:nvSpPr>
          <p:spPr>
            <a:xfrm>
              <a:off x="4391305" y="1867725"/>
              <a:ext cx="402421" cy="405864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497"/>
                  </a:lnTo>
                  <a:lnTo>
                    <a:pt x="9727" y="21269"/>
                  </a:lnTo>
                  <a:lnTo>
                    <a:pt x="9498" y="21021"/>
                  </a:lnTo>
                  <a:lnTo>
                    <a:pt x="458" y="12145"/>
                  </a:lnTo>
                  <a:lnTo>
                    <a:pt x="229" y="11814"/>
                  </a:lnTo>
                  <a:lnTo>
                    <a:pt x="125" y="11483"/>
                  </a:lnTo>
                  <a:lnTo>
                    <a:pt x="0" y="11152"/>
                  </a:lnTo>
                  <a:lnTo>
                    <a:pt x="0" y="10469"/>
                  </a:lnTo>
                  <a:lnTo>
                    <a:pt x="125" y="10138"/>
                  </a:lnTo>
                  <a:lnTo>
                    <a:pt x="229" y="9786"/>
                  </a:lnTo>
                  <a:lnTo>
                    <a:pt x="9727" y="352"/>
                  </a:lnTo>
                  <a:lnTo>
                    <a:pt x="10061" y="248"/>
                  </a:lnTo>
                  <a:lnTo>
                    <a:pt x="10415" y="124"/>
                  </a:lnTo>
                  <a:lnTo>
                    <a:pt x="10748" y="0"/>
                  </a:lnTo>
                  <a:lnTo>
                    <a:pt x="11414" y="248"/>
                  </a:lnTo>
                  <a:lnTo>
                    <a:pt x="11769" y="352"/>
                  </a:lnTo>
                  <a:lnTo>
                    <a:pt x="12102" y="579"/>
                  </a:lnTo>
                  <a:lnTo>
                    <a:pt x="21038" y="9559"/>
                  </a:lnTo>
                  <a:lnTo>
                    <a:pt x="21267" y="9786"/>
                  </a:lnTo>
                  <a:lnTo>
                    <a:pt x="21475" y="10138"/>
                  </a:lnTo>
                  <a:lnTo>
                    <a:pt x="21600" y="10469"/>
                  </a:lnTo>
                  <a:lnTo>
                    <a:pt x="21600" y="11152"/>
                  </a:lnTo>
                  <a:lnTo>
                    <a:pt x="21475" y="11483"/>
                  </a:lnTo>
                  <a:lnTo>
                    <a:pt x="21267" y="11814"/>
                  </a:lnTo>
                  <a:lnTo>
                    <a:pt x="21038" y="12145"/>
                  </a:lnTo>
                  <a:lnTo>
                    <a:pt x="12102" y="21021"/>
                  </a:lnTo>
                  <a:lnTo>
                    <a:pt x="11769" y="21269"/>
                  </a:lnTo>
                  <a:lnTo>
                    <a:pt x="11414" y="21497"/>
                  </a:lnTo>
                  <a:lnTo>
                    <a:pt x="10748" y="21600"/>
                  </a:lnTo>
                  <a:close/>
                  <a:moveTo>
                    <a:pt x="4291" y="10800"/>
                  </a:moveTo>
                  <a:lnTo>
                    <a:pt x="10748" y="17214"/>
                  </a:lnTo>
                  <a:lnTo>
                    <a:pt x="17184" y="10800"/>
                  </a:lnTo>
                  <a:lnTo>
                    <a:pt x="10748" y="4407"/>
                  </a:lnTo>
                  <a:lnTo>
                    <a:pt x="4291" y="108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Shape 721"/>
            <p:cNvSpPr/>
            <p:nvPr/>
          </p:nvSpPr>
          <p:spPr>
            <a:xfrm>
              <a:off x="4220887" y="2828268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18"/>
                  </a:lnTo>
                  <a:lnTo>
                    <a:pt x="4832" y="19682"/>
                  </a:lnTo>
                  <a:lnTo>
                    <a:pt x="3091" y="18509"/>
                  </a:lnTo>
                  <a:lnTo>
                    <a:pt x="1741" y="16768"/>
                  </a:lnTo>
                  <a:lnTo>
                    <a:pt x="782" y="15028"/>
                  </a:lnTo>
                  <a:lnTo>
                    <a:pt x="178" y="12896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537"/>
                  </a:lnTo>
                  <a:lnTo>
                    <a:pt x="1741" y="4832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178"/>
                  </a:lnTo>
                  <a:lnTo>
                    <a:pt x="10800" y="0"/>
                  </a:lnTo>
                  <a:lnTo>
                    <a:pt x="12896" y="178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832"/>
                  </a:lnTo>
                  <a:lnTo>
                    <a:pt x="20605" y="6537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2896"/>
                  </a:lnTo>
                  <a:lnTo>
                    <a:pt x="20605" y="15028"/>
                  </a:lnTo>
                  <a:lnTo>
                    <a:pt x="19646" y="16768"/>
                  </a:lnTo>
                  <a:lnTo>
                    <a:pt x="18296" y="18509"/>
                  </a:lnTo>
                  <a:lnTo>
                    <a:pt x="16768" y="19682"/>
                  </a:lnTo>
                  <a:lnTo>
                    <a:pt x="14850" y="20818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05" y="6359"/>
                  </a:lnTo>
                  <a:lnTo>
                    <a:pt x="9059" y="6537"/>
                  </a:lnTo>
                  <a:lnTo>
                    <a:pt x="8100" y="6928"/>
                  </a:lnTo>
                  <a:lnTo>
                    <a:pt x="7496" y="7496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505"/>
                  </a:lnTo>
                  <a:lnTo>
                    <a:pt x="6928" y="13322"/>
                  </a:lnTo>
                  <a:lnTo>
                    <a:pt x="7496" y="14068"/>
                  </a:lnTo>
                  <a:lnTo>
                    <a:pt x="8100" y="14672"/>
                  </a:lnTo>
                  <a:lnTo>
                    <a:pt x="9059" y="15028"/>
                  </a:lnTo>
                  <a:lnTo>
                    <a:pt x="9805" y="15241"/>
                  </a:lnTo>
                  <a:lnTo>
                    <a:pt x="10800" y="15418"/>
                  </a:lnTo>
                  <a:lnTo>
                    <a:pt x="11759" y="15241"/>
                  </a:lnTo>
                  <a:lnTo>
                    <a:pt x="12541" y="15028"/>
                  </a:lnTo>
                  <a:lnTo>
                    <a:pt x="13287" y="14672"/>
                  </a:lnTo>
                  <a:lnTo>
                    <a:pt x="14068" y="14068"/>
                  </a:lnTo>
                  <a:lnTo>
                    <a:pt x="14637" y="13322"/>
                  </a:lnTo>
                  <a:lnTo>
                    <a:pt x="15028" y="12505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496"/>
                  </a:lnTo>
                  <a:lnTo>
                    <a:pt x="13287" y="6928"/>
                  </a:lnTo>
                  <a:lnTo>
                    <a:pt x="12541" y="6537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Shape 722"/>
            <p:cNvSpPr/>
            <p:nvPr/>
          </p:nvSpPr>
          <p:spPr>
            <a:xfrm>
              <a:off x="3038281" y="3172550"/>
              <a:ext cx="235447" cy="233725"/>
            </a:xfrm>
            <a:custGeom>
              <a:pathLst>
                <a:path extrusionOk="0" h="21600" w="21600">
                  <a:moveTo>
                    <a:pt x="10818" y="21600"/>
                  </a:moveTo>
                  <a:lnTo>
                    <a:pt x="8690" y="21385"/>
                  </a:lnTo>
                  <a:lnTo>
                    <a:pt x="6562" y="20813"/>
                  </a:lnTo>
                  <a:lnTo>
                    <a:pt x="4859" y="19848"/>
                  </a:lnTo>
                  <a:lnTo>
                    <a:pt x="3086" y="18453"/>
                  </a:lnTo>
                  <a:lnTo>
                    <a:pt x="1738" y="16736"/>
                  </a:lnTo>
                  <a:lnTo>
                    <a:pt x="780" y="14984"/>
                  </a:lnTo>
                  <a:lnTo>
                    <a:pt x="213" y="13017"/>
                  </a:lnTo>
                  <a:lnTo>
                    <a:pt x="0" y="10907"/>
                  </a:lnTo>
                  <a:lnTo>
                    <a:pt x="213" y="8547"/>
                  </a:lnTo>
                  <a:lnTo>
                    <a:pt x="780" y="6616"/>
                  </a:lnTo>
                  <a:lnTo>
                    <a:pt x="1951" y="4685"/>
                  </a:lnTo>
                  <a:lnTo>
                    <a:pt x="3086" y="3111"/>
                  </a:lnTo>
                  <a:lnTo>
                    <a:pt x="4859" y="1788"/>
                  </a:lnTo>
                  <a:lnTo>
                    <a:pt x="6562" y="823"/>
                  </a:lnTo>
                  <a:lnTo>
                    <a:pt x="8690" y="215"/>
                  </a:lnTo>
                  <a:lnTo>
                    <a:pt x="10818" y="0"/>
                  </a:lnTo>
                  <a:lnTo>
                    <a:pt x="12910" y="215"/>
                  </a:lnTo>
                  <a:lnTo>
                    <a:pt x="15038" y="823"/>
                  </a:lnTo>
                  <a:lnTo>
                    <a:pt x="16776" y="1788"/>
                  </a:lnTo>
                  <a:lnTo>
                    <a:pt x="18301" y="3111"/>
                  </a:lnTo>
                  <a:lnTo>
                    <a:pt x="19649" y="4685"/>
                  </a:lnTo>
                  <a:lnTo>
                    <a:pt x="20607" y="6616"/>
                  </a:lnTo>
                  <a:lnTo>
                    <a:pt x="21387" y="8547"/>
                  </a:lnTo>
                  <a:lnTo>
                    <a:pt x="21600" y="10907"/>
                  </a:lnTo>
                  <a:lnTo>
                    <a:pt x="21387" y="13017"/>
                  </a:lnTo>
                  <a:lnTo>
                    <a:pt x="20607" y="14984"/>
                  </a:lnTo>
                  <a:lnTo>
                    <a:pt x="19649" y="16915"/>
                  </a:lnTo>
                  <a:lnTo>
                    <a:pt x="18301" y="18453"/>
                  </a:lnTo>
                  <a:lnTo>
                    <a:pt x="16776" y="19848"/>
                  </a:lnTo>
                  <a:lnTo>
                    <a:pt x="15038" y="20813"/>
                  </a:lnTo>
                  <a:lnTo>
                    <a:pt x="12910" y="21385"/>
                  </a:lnTo>
                  <a:lnTo>
                    <a:pt x="10818" y="21600"/>
                  </a:lnTo>
                  <a:close/>
                  <a:moveTo>
                    <a:pt x="10818" y="6258"/>
                  </a:moveTo>
                  <a:lnTo>
                    <a:pt x="9825" y="6258"/>
                  </a:lnTo>
                  <a:lnTo>
                    <a:pt x="9080" y="6616"/>
                  </a:lnTo>
                  <a:lnTo>
                    <a:pt x="8300" y="7009"/>
                  </a:lnTo>
                  <a:lnTo>
                    <a:pt x="7519" y="7581"/>
                  </a:lnTo>
                  <a:lnTo>
                    <a:pt x="6952" y="8189"/>
                  </a:lnTo>
                  <a:lnTo>
                    <a:pt x="6562" y="8940"/>
                  </a:lnTo>
                  <a:lnTo>
                    <a:pt x="6384" y="9942"/>
                  </a:lnTo>
                  <a:lnTo>
                    <a:pt x="6171" y="10907"/>
                  </a:lnTo>
                  <a:lnTo>
                    <a:pt x="6384" y="11694"/>
                  </a:lnTo>
                  <a:lnTo>
                    <a:pt x="6562" y="12660"/>
                  </a:lnTo>
                  <a:lnTo>
                    <a:pt x="6952" y="13411"/>
                  </a:lnTo>
                  <a:lnTo>
                    <a:pt x="7519" y="13983"/>
                  </a:lnTo>
                  <a:lnTo>
                    <a:pt x="8300" y="14591"/>
                  </a:lnTo>
                  <a:lnTo>
                    <a:pt x="9080" y="15163"/>
                  </a:lnTo>
                  <a:lnTo>
                    <a:pt x="9825" y="15377"/>
                  </a:lnTo>
                  <a:lnTo>
                    <a:pt x="11775" y="15377"/>
                  </a:lnTo>
                  <a:lnTo>
                    <a:pt x="12520" y="14984"/>
                  </a:lnTo>
                  <a:lnTo>
                    <a:pt x="13300" y="14591"/>
                  </a:lnTo>
                  <a:lnTo>
                    <a:pt x="14081" y="13983"/>
                  </a:lnTo>
                  <a:lnTo>
                    <a:pt x="14648" y="13411"/>
                  </a:lnTo>
                  <a:lnTo>
                    <a:pt x="15038" y="12660"/>
                  </a:lnTo>
                  <a:lnTo>
                    <a:pt x="15216" y="11694"/>
                  </a:lnTo>
                  <a:lnTo>
                    <a:pt x="15429" y="10907"/>
                  </a:lnTo>
                  <a:lnTo>
                    <a:pt x="15216" y="9942"/>
                  </a:lnTo>
                  <a:lnTo>
                    <a:pt x="15038" y="8940"/>
                  </a:lnTo>
                  <a:lnTo>
                    <a:pt x="14648" y="8189"/>
                  </a:lnTo>
                  <a:lnTo>
                    <a:pt x="14081" y="7581"/>
                  </a:lnTo>
                  <a:lnTo>
                    <a:pt x="13300" y="7009"/>
                  </a:lnTo>
                  <a:lnTo>
                    <a:pt x="12520" y="6616"/>
                  </a:lnTo>
                  <a:lnTo>
                    <a:pt x="11775" y="6258"/>
                  </a:lnTo>
                  <a:lnTo>
                    <a:pt x="10818" y="625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Shape 723"/>
            <p:cNvSpPr/>
            <p:nvPr/>
          </p:nvSpPr>
          <p:spPr>
            <a:xfrm>
              <a:off x="3546096" y="2797283"/>
              <a:ext cx="235446" cy="235446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20"/>
                  </a:lnTo>
                  <a:lnTo>
                    <a:pt x="4832" y="19649"/>
                  </a:lnTo>
                  <a:lnTo>
                    <a:pt x="3268" y="18514"/>
                  </a:lnTo>
                  <a:lnTo>
                    <a:pt x="1954" y="16776"/>
                  </a:lnTo>
                  <a:lnTo>
                    <a:pt x="959" y="15038"/>
                  </a:lnTo>
                  <a:lnTo>
                    <a:pt x="178" y="12910"/>
                  </a:lnTo>
                  <a:lnTo>
                    <a:pt x="0" y="10782"/>
                  </a:lnTo>
                  <a:lnTo>
                    <a:pt x="178" y="8690"/>
                  </a:lnTo>
                  <a:lnTo>
                    <a:pt x="959" y="6739"/>
                  </a:lnTo>
                  <a:lnTo>
                    <a:pt x="1954" y="4824"/>
                  </a:lnTo>
                  <a:lnTo>
                    <a:pt x="3268" y="3299"/>
                  </a:lnTo>
                  <a:lnTo>
                    <a:pt x="4832" y="1915"/>
                  </a:lnTo>
                  <a:lnTo>
                    <a:pt x="6537" y="958"/>
                  </a:lnTo>
                  <a:lnTo>
                    <a:pt x="8668" y="390"/>
                  </a:lnTo>
                  <a:lnTo>
                    <a:pt x="10800" y="0"/>
                  </a:lnTo>
                  <a:lnTo>
                    <a:pt x="12896" y="390"/>
                  </a:lnTo>
                  <a:lnTo>
                    <a:pt x="15028" y="958"/>
                  </a:lnTo>
                  <a:lnTo>
                    <a:pt x="16768" y="1915"/>
                  </a:lnTo>
                  <a:lnTo>
                    <a:pt x="18296" y="3299"/>
                  </a:lnTo>
                  <a:lnTo>
                    <a:pt x="19682" y="4824"/>
                  </a:lnTo>
                  <a:lnTo>
                    <a:pt x="20641" y="6739"/>
                  </a:lnTo>
                  <a:lnTo>
                    <a:pt x="21422" y="8690"/>
                  </a:lnTo>
                  <a:lnTo>
                    <a:pt x="21600" y="10782"/>
                  </a:lnTo>
                  <a:lnTo>
                    <a:pt x="21422" y="12910"/>
                  </a:lnTo>
                  <a:lnTo>
                    <a:pt x="20641" y="15038"/>
                  </a:lnTo>
                  <a:lnTo>
                    <a:pt x="19682" y="16776"/>
                  </a:lnTo>
                  <a:lnTo>
                    <a:pt x="18296" y="18514"/>
                  </a:lnTo>
                  <a:lnTo>
                    <a:pt x="16768" y="19649"/>
                  </a:lnTo>
                  <a:lnTo>
                    <a:pt x="15028" y="20820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49"/>
                  </a:lnTo>
                  <a:lnTo>
                    <a:pt x="9059" y="6562"/>
                  </a:lnTo>
                  <a:lnTo>
                    <a:pt x="8313" y="6916"/>
                  </a:lnTo>
                  <a:lnTo>
                    <a:pt x="7496" y="7519"/>
                  </a:lnTo>
                  <a:lnTo>
                    <a:pt x="6928" y="8300"/>
                  </a:lnTo>
                  <a:lnTo>
                    <a:pt x="6537" y="9044"/>
                  </a:lnTo>
                  <a:lnTo>
                    <a:pt x="6359" y="9825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37" y="12520"/>
                  </a:lnTo>
                  <a:lnTo>
                    <a:pt x="6928" y="13478"/>
                  </a:lnTo>
                  <a:lnTo>
                    <a:pt x="7496" y="14081"/>
                  </a:lnTo>
                  <a:lnTo>
                    <a:pt x="8313" y="14648"/>
                  </a:lnTo>
                  <a:lnTo>
                    <a:pt x="9059" y="15038"/>
                  </a:lnTo>
                  <a:lnTo>
                    <a:pt x="9841" y="15393"/>
                  </a:lnTo>
                  <a:lnTo>
                    <a:pt x="11759" y="15393"/>
                  </a:lnTo>
                  <a:lnTo>
                    <a:pt x="12541" y="15038"/>
                  </a:lnTo>
                  <a:lnTo>
                    <a:pt x="13322" y="14648"/>
                  </a:lnTo>
                  <a:lnTo>
                    <a:pt x="14068" y="14081"/>
                  </a:lnTo>
                  <a:lnTo>
                    <a:pt x="14672" y="13478"/>
                  </a:lnTo>
                  <a:lnTo>
                    <a:pt x="15028" y="12520"/>
                  </a:lnTo>
                  <a:lnTo>
                    <a:pt x="15241" y="11775"/>
                  </a:lnTo>
                  <a:lnTo>
                    <a:pt x="15418" y="10782"/>
                  </a:lnTo>
                  <a:lnTo>
                    <a:pt x="15241" y="9825"/>
                  </a:lnTo>
                  <a:lnTo>
                    <a:pt x="15028" y="9044"/>
                  </a:lnTo>
                  <a:lnTo>
                    <a:pt x="14672" y="8300"/>
                  </a:lnTo>
                  <a:lnTo>
                    <a:pt x="14068" y="7519"/>
                  </a:lnTo>
                  <a:lnTo>
                    <a:pt x="13322" y="6916"/>
                  </a:lnTo>
                  <a:lnTo>
                    <a:pt x="12541" y="6562"/>
                  </a:lnTo>
                  <a:lnTo>
                    <a:pt x="11759" y="6349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Shape 724"/>
            <p:cNvSpPr/>
            <p:nvPr/>
          </p:nvSpPr>
          <p:spPr>
            <a:xfrm>
              <a:off x="3546096" y="4516969"/>
              <a:ext cx="235446" cy="23372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5"/>
                  </a:lnTo>
                  <a:lnTo>
                    <a:pt x="6537" y="20812"/>
                  </a:lnTo>
                  <a:lnTo>
                    <a:pt x="4832" y="19809"/>
                  </a:lnTo>
                  <a:lnTo>
                    <a:pt x="3091" y="18484"/>
                  </a:lnTo>
                  <a:lnTo>
                    <a:pt x="1954" y="16907"/>
                  </a:lnTo>
                  <a:lnTo>
                    <a:pt x="782" y="14973"/>
                  </a:lnTo>
                  <a:lnTo>
                    <a:pt x="178" y="13039"/>
                  </a:lnTo>
                  <a:lnTo>
                    <a:pt x="0" y="10890"/>
                  </a:lnTo>
                  <a:lnTo>
                    <a:pt x="178" y="8561"/>
                  </a:lnTo>
                  <a:lnTo>
                    <a:pt x="782" y="6627"/>
                  </a:lnTo>
                  <a:lnTo>
                    <a:pt x="1954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37" y="752"/>
                  </a:lnTo>
                  <a:lnTo>
                    <a:pt x="8668" y="179"/>
                  </a:lnTo>
                  <a:lnTo>
                    <a:pt x="10800" y="0"/>
                  </a:lnTo>
                  <a:lnTo>
                    <a:pt x="12896" y="179"/>
                  </a:lnTo>
                  <a:lnTo>
                    <a:pt x="15028" y="752"/>
                  </a:lnTo>
                  <a:lnTo>
                    <a:pt x="16768" y="1755"/>
                  </a:lnTo>
                  <a:lnTo>
                    <a:pt x="18296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422" y="8561"/>
                  </a:lnTo>
                  <a:lnTo>
                    <a:pt x="21600" y="10890"/>
                  </a:lnTo>
                  <a:lnTo>
                    <a:pt x="21422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296" y="18484"/>
                  </a:lnTo>
                  <a:lnTo>
                    <a:pt x="16768" y="19809"/>
                  </a:lnTo>
                  <a:lnTo>
                    <a:pt x="15028" y="20812"/>
                  </a:lnTo>
                  <a:lnTo>
                    <a:pt x="12896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627"/>
                  </a:lnTo>
                  <a:lnTo>
                    <a:pt x="8313" y="6985"/>
                  </a:lnTo>
                  <a:lnTo>
                    <a:pt x="7496" y="7594"/>
                  </a:lnTo>
                  <a:lnTo>
                    <a:pt x="6928" y="8167"/>
                  </a:lnTo>
                  <a:lnTo>
                    <a:pt x="6537" y="8919"/>
                  </a:lnTo>
                  <a:lnTo>
                    <a:pt x="6359" y="9922"/>
                  </a:lnTo>
                  <a:lnTo>
                    <a:pt x="6182" y="10890"/>
                  </a:lnTo>
                  <a:lnTo>
                    <a:pt x="6359" y="11678"/>
                  </a:lnTo>
                  <a:lnTo>
                    <a:pt x="6537" y="12645"/>
                  </a:lnTo>
                  <a:lnTo>
                    <a:pt x="6928" y="13397"/>
                  </a:lnTo>
                  <a:lnTo>
                    <a:pt x="7496" y="14006"/>
                  </a:lnTo>
                  <a:lnTo>
                    <a:pt x="8313" y="14579"/>
                  </a:lnTo>
                  <a:lnTo>
                    <a:pt x="9059" y="15188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068" y="14006"/>
                  </a:lnTo>
                  <a:lnTo>
                    <a:pt x="14672" y="13397"/>
                  </a:lnTo>
                  <a:lnTo>
                    <a:pt x="15028" y="12645"/>
                  </a:lnTo>
                  <a:lnTo>
                    <a:pt x="15241" y="11678"/>
                  </a:lnTo>
                  <a:lnTo>
                    <a:pt x="15418" y="10890"/>
                  </a:lnTo>
                  <a:lnTo>
                    <a:pt x="15241" y="9922"/>
                  </a:lnTo>
                  <a:lnTo>
                    <a:pt x="15028" y="8919"/>
                  </a:lnTo>
                  <a:lnTo>
                    <a:pt x="14672" y="8167"/>
                  </a:lnTo>
                  <a:lnTo>
                    <a:pt x="14068" y="7594"/>
                  </a:lnTo>
                  <a:lnTo>
                    <a:pt x="13322" y="6985"/>
                  </a:lnTo>
                  <a:lnTo>
                    <a:pt x="12541" y="6627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Shape 725"/>
            <p:cNvSpPr/>
            <p:nvPr/>
          </p:nvSpPr>
          <p:spPr>
            <a:xfrm>
              <a:off x="3208700" y="3420432"/>
              <a:ext cx="233724" cy="235446"/>
            </a:xfrm>
            <a:custGeom>
              <a:pathLst>
                <a:path extrusionOk="0" h="21600" w="21600">
                  <a:moveTo>
                    <a:pt x="10908" y="21600"/>
                  </a:moveTo>
                  <a:lnTo>
                    <a:pt x="8755" y="21387"/>
                  </a:lnTo>
                  <a:lnTo>
                    <a:pt x="6638" y="20607"/>
                  </a:lnTo>
                  <a:lnTo>
                    <a:pt x="4844" y="19649"/>
                  </a:lnTo>
                  <a:lnTo>
                    <a:pt x="3122" y="18337"/>
                  </a:lnTo>
                  <a:lnTo>
                    <a:pt x="1758" y="16776"/>
                  </a:lnTo>
                  <a:lnTo>
                    <a:pt x="789" y="14861"/>
                  </a:lnTo>
                  <a:lnTo>
                    <a:pt x="215" y="12910"/>
                  </a:lnTo>
                  <a:lnTo>
                    <a:pt x="0" y="10818"/>
                  </a:lnTo>
                  <a:lnTo>
                    <a:pt x="215" y="8654"/>
                  </a:lnTo>
                  <a:lnTo>
                    <a:pt x="789" y="6562"/>
                  </a:lnTo>
                  <a:lnTo>
                    <a:pt x="1758" y="4824"/>
                  </a:lnTo>
                  <a:lnTo>
                    <a:pt x="3122" y="3086"/>
                  </a:lnTo>
                  <a:lnTo>
                    <a:pt x="4664" y="1951"/>
                  </a:lnTo>
                  <a:lnTo>
                    <a:pt x="6638" y="780"/>
                  </a:lnTo>
                  <a:lnTo>
                    <a:pt x="8575" y="177"/>
                  </a:lnTo>
                  <a:lnTo>
                    <a:pt x="10908" y="0"/>
                  </a:lnTo>
                  <a:lnTo>
                    <a:pt x="13060" y="177"/>
                  </a:lnTo>
                  <a:lnTo>
                    <a:pt x="14998" y="780"/>
                  </a:lnTo>
                  <a:lnTo>
                    <a:pt x="16936" y="1951"/>
                  </a:lnTo>
                  <a:lnTo>
                    <a:pt x="18514" y="3086"/>
                  </a:lnTo>
                  <a:lnTo>
                    <a:pt x="19878" y="4824"/>
                  </a:lnTo>
                  <a:lnTo>
                    <a:pt x="20847" y="6562"/>
                  </a:lnTo>
                  <a:lnTo>
                    <a:pt x="21421" y="8654"/>
                  </a:lnTo>
                  <a:lnTo>
                    <a:pt x="21600" y="10818"/>
                  </a:lnTo>
                  <a:lnTo>
                    <a:pt x="21421" y="12910"/>
                  </a:lnTo>
                  <a:lnTo>
                    <a:pt x="20847" y="15038"/>
                  </a:lnTo>
                  <a:lnTo>
                    <a:pt x="19878" y="16776"/>
                  </a:lnTo>
                  <a:lnTo>
                    <a:pt x="18514" y="18337"/>
                  </a:lnTo>
                  <a:lnTo>
                    <a:pt x="16936" y="19649"/>
                  </a:lnTo>
                  <a:lnTo>
                    <a:pt x="14998" y="20607"/>
                  </a:lnTo>
                  <a:lnTo>
                    <a:pt x="13060" y="21210"/>
                  </a:lnTo>
                  <a:lnTo>
                    <a:pt x="10908" y="21600"/>
                  </a:lnTo>
                  <a:close/>
                  <a:moveTo>
                    <a:pt x="10908" y="6171"/>
                  </a:moveTo>
                  <a:lnTo>
                    <a:pt x="9939" y="6171"/>
                  </a:lnTo>
                  <a:lnTo>
                    <a:pt x="8970" y="6562"/>
                  </a:lnTo>
                  <a:lnTo>
                    <a:pt x="8181" y="6952"/>
                  </a:lnTo>
                  <a:lnTo>
                    <a:pt x="7607" y="7519"/>
                  </a:lnTo>
                  <a:lnTo>
                    <a:pt x="6997" y="8087"/>
                  </a:lnTo>
                  <a:lnTo>
                    <a:pt x="6638" y="9044"/>
                  </a:lnTo>
                  <a:lnTo>
                    <a:pt x="6243" y="9825"/>
                  </a:lnTo>
                  <a:lnTo>
                    <a:pt x="6243" y="11563"/>
                  </a:lnTo>
                  <a:lnTo>
                    <a:pt x="6638" y="12520"/>
                  </a:lnTo>
                  <a:lnTo>
                    <a:pt x="6997" y="13300"/>
                  </a:lnTo>
                  <a:lnTo>
                    <a:pt x="7607" y="14045"/>
                  </a:lnTo>
                  <a:lnTo>
                    <a:pt x="8181" y="14648"/>
                  </a:lnTo>
                  <a:lnTo>
                    <a:pt x="8970" y="15038"/>
                  </a:lnTo>
                  <a:lnTo>
                    <a:pt x="9939" y="15216"/>
                  </a:lnTo>
                  <a:lnTo>
                    <a:pt x="10908" y="15429"/>
                  </a:lnTo>
                  <a:lnTo>
                    <a:pt x="11876" y="15216"/>
                  </a:lnTo>
                  <a:lnTo>
                    <a:pt x="12666" y="15038"/>
                  </a:lnTo>
                  <a:lnTo>
                    <a:pt x="13419" y="14648"/>
                  </a:lnTo>
                  <a:lnTo>
                    <a:pt x="14209" y="14045"/>
                  </a:lnTo>
                  <a:lnTo>
                    <a:pt x="14603" y="13300"/>
                  </a:lnTo>
                  <a:lnTo>
                    <a:pt x="15177" y="12520"/>
                  </a:lnTo>
                  <a:lnTo>
                    <a:pt x="15393" y="11775"/>
                  </a:lnTo>
                  <a:lnTo>
                    <a:pt x="15393" y="9825"/>
                  </a:lnTo>
                  <a:lnTo>
                    <a:pt x="15177" y="9044"/>
                  </a:lnTo>
                  <a:lnTo>
                    <a:pt x="14603" y="8087"/>
                  </a:lnTo>
                  <a:lnTo>
                    <a:pt x="14029" y="7519"/>
                  </a:lnTo>
                  <a:lnTo>
                    <a:pt x="13419" y="6952"/>
                  </a:lnTo>
                  <a:lnTo>
                    <a:pt x="12666" y="6562"/>
                  </a:lnTo>
                  <a:lnTo>
                    <a:pt x="11697" y="6171"/>
                  </a:lnTo>
                  <a:lnTo>
                    <a:pt x="10908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Shape 726"/>
            <p:cNvSpPr/>
            <p:nvPr/>
          </p:nvSpPr>
          <p:spPr>
            <a:xfrm>
              <a:off x="4558282" y="3298214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72" y="20820"/>
                  </a:lnTo>
                  <a:lnTo>
                    <a:pt x="4832" y="19649"/>
                  </a:lnTo>
                  <a:lnTo>
                    <a:pt x="3268" y="18514"/>
                  </a:lnTo>
                  <a:lnTo>
                    <a:pt x="1918" y="16776"/>
                  </a:lnTo>
                  <a:lnTo>
                    <a:pt x="959" y="15038"/>
                  </a:lnTo>
                  <a:lnTo>
                    <a:pt x="213" y="12910"/>
                  </a:lnTo>
                  <a:lnTo>
                    <a:pt x="0" y="10782"/>
                  </a:lnTo>
                  <a:lnTo>
                    <a:pt x="213" y="8690"/>
                  </a:lnTo>
                  <a:lnTo>
                    <a:pt x="959" y="6562"/>
                  </a:lnTo>
                  <a:lnTo>
                    <a:pt x="1918" y="4824"/>
                  </a:lnTo>
                  <a:lnTo>
                    <a:pt x="3268" y="3299"/>
                  </a:lnTo>
                  <a:lnTo>
                    <a:pt x="4832" y="1915"/>
                  </a:lnTo>
                  <a:lnTo>
                    <a:pt x="6572" y="958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932" y="213"/>
                  </a:lnTo>
                  <a:lnTo>
                    <a:pt x="15028" y="780"/>
                  </a:lnTo>
                  <a:lnTo>
                    <a:pt x="16768" y="1915"/>
                  </a:lnTo>
                  <a:lnTo>
                    <a:pt x="18509" y="3299"/>
                  </a:lnTo>
                  <a:lnTo>
                    <a:pt x="19859" y="4824"/>
                  </a:lnTo>
                  <a:lnTo>
                    <a:pt x="20818" y="6774"/>
                  </a:lnTo>
                  <a:lnTo>
                    <a:pt x="21387" y="8690"/>
                  </a:lnTo>
                  <a:lnTo>
                    <a:pt x="21600" y="10782"/>
                  </a:lnTo>
                  <a:lnTo>
                    <a:pt x="21387" y="12910"/>
                  </a:lnTo>
                  <a:lnTo>
                    <a:pt x="20818" y="14826"/>
                  </a:lnTo>
                  <a:lnTo>
                    <a:pt x="19859" y="16776"/>
                  </a:lnTo>
                  <a:lnTo>
                    <a:pt x="18509" y="18514"/>
                  </a:lnTo>
                  <a:lnTo>
                    <a:pt x="16768" y="19827"/>
                  </a:lnTo>
                  <a:lnTo>
                    <a:pt x="15028" y="20820"/>
                  </a:lnTo>
                  <a:lnTo>
                    <a:pt x="12932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49"/>
                  </a:lnTo>
                  <a:lnTo>
                    <a:pt x="9059" y="6562"/>
                  </a:lnTo>
                  <a:lnTo>
                    <a:pt x="8278" y="6916"/>
                  </a:lnTo>
                  <a:lnTo>
                    <a:pt x="7532" y="7519"/>
                  </a:lnTo>
                  <a:lnTo>
                    <a:pt x="6963" y="8300"/>
                  </a:lnTo>
                  <a:lnTo>
                    <a:pt x="6572" y="9044"/>
                  </a:lnTo>
                  <a:lnTo>
                    <a:pt x="6359" y="9825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72" y="12520"/>
                  </a:lnTo>
                  <a:lnTo>
                    <a:pt x="6963" y="13300"/>
                  </a:lnTo>
                  <a:lnTo>
                    <a:pt x="7532" y="14081"/>
                  </a:lnTo>
                  <a:lnTo>
                    <a:pt x="8278" y="14648"/>
                  </a:lnTo>
                  <a:lnTo>
                    <a:pt x="9059" y="15038"/>
                  </a:lnTo>
                  <a:lnTo>
                    <a:pt x="9841" y="15216"/>
                  </a:lnTo>
                  <a:lnTo>
                    <a:pt x="10800" y="15429"/>
                  </a:lnTo>
                  <a:lnTo>
                    <a:pt x="11759" y="15216"/>
                  </a:lnTo>
                  <a:lnTo>
                    <a:pt x="12541" y="15038"/>
                  </a:lnTo>
                  <a:lnTo>
                    <a:pt x="13322" y="14648"/>
                  </a:lnTo>
                  <a:lnTo>
                    <a:pt x="14068" y="14081"/>
                  </a:lnTo>
                  <a:lnTo>
                    <a:pt x="14637" y="13300"/>
                  </a:lnTo>
                  <a:lnTo>
                    <a:pt x="15028" y="12520"/>
                  </a:lnTo>
                  <a:lnTo>
                    <a:pt x="15418" y="11775"/>
                  </a:lnTo>
                  <a:lnTo>
                    <a:pt x="15418" y="9825"/>
                  </a:lnTo>
                  <a:lnTo>
                    <a:pt x="15028" y="9044"/>
                  </a:lnTo>
                  <a:lnTo>
                    <a:pt x="14637" y="8300"/>
                  </a:lnTo>
                  <a:lnTo>
                    <a:pt x="14068" y="7519"/>
                  </a:lnTo>
                  <a:lnTo>
                    <a:pt x="13322" y="6916"/>
                  </a:lnTo>
                  <a:lnTo>
                    <a:pt x="12541" y="6562"/>
                  </a:lnTo>
                  <a:lnTo>
                    <a:pt x="11759" y="6349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Shape 727"/>
            <p:cNvSpPr/>
            <p:nvPr/>
          </p:nvSpPr>
          <p:spPr>
            <a:xfrm>
              <a:off x="2532188" y="4467048"/>
              <a:ext cx="235446" cy="23372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385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918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71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918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52"/>
                  </a:lnTo>
                  <a:lnTo>
                    <a:pt x="8704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5063" y="752"/>
                  </a:lnTo>
                  <a:lnTo>
                    <a:pt x="16768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422" y="8561"/>
                  </a:lnTo>
                  <a:lnTo>
                    <a:pt x="21600" y="10710"/>
                  </a:lnTo>
                  <a:lnTo>
                    <a:pt x="21422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768" y="19845"/>
                  </a:lnTo>
                  <a:lnTo>
                    <a:pt x="15063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412"/>
                  </a:lnTo>
                  <a:lnTo>
                    <a:pt x="8278" y="6985"/>
                  </a:lnTo>
                  <a:lnTo>
                    <a:pt x="7532" y="7594"/>
                  </a:lnTo>
                  <a:lnTo>
                    <a:pt x="6928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28" y="13397"/>
                  </a:lnTo>
                  <a:lnTo>
                    <a:pt x="7532" y="14006"/>
                  </a:lnTo>
                  <a:lnTo>
                    <a:pt x="8278" y="14579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4973"/>
                  </a:lnTo>
                  <a:lnTo>
                    <a:pt x="13287" y="14579"/>
                  </a:lnTo>
                  <a:lnTo>
                    <a:pt x="14104" y="14006"/>
                  </a:lnTo>
                  <a:lnTo>
                    <a:pt x="14672" y="13397"/>
                  </a:lnTo>
                  <a:lnTo>
                    <a:pt x="15063" y="12645"/>
                  </a:lnTo>
                  <a:lnTo>
                    <a:pt x="15418" y="1071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167"/>
                  </a:lnTo>
                  <a:lnTo>
                    <a:pt x="14104" y="7594"/>
                  </a:lnTo>
                  <a:lnTo>
                    <a:pt x="13287" y="6985"/>
                  </a:lnTo>
                  <a:lnTo>
                    <a:pt x="12541" y="6412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Shape 728"/>
            <p:cNvSpPr/>
            <p:nvPr/>
          </p:nvSpPr>
          <p:spPr>
            <a:xfrm>
              <a:off x="2532188" y="4985192"/>
              <a:ext cx="235446" cy="23372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1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741" y="16728"/>
                  </a:lnTo>
                  <a:lnTo>
                    <a:pt x="782" y="15009"/>
                  </a:lnTo>
                  <a:lnTo>
                    <a:pt x="213" y="12860"/>
                  </a:lnTo>
                  <a:lnTo>
                    <a:pt x="0" y="1071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741" y="4693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88"/>
                  </a:lnTo>
                  <a:lnTo>
                    <a:pt x="8704" y="215"/>
                  </a:lnTo>
                  <a:lnTo>
                    <a:pt x="10800" y="0"/>
                  </a:lnTo>
                  <a:lnTo>
                    <a:pt x="12932" y="215"/>
                  </a:lnTo>
                  <a:lnTo>
                    <a:pt x="14850" y="788"/>
                  </a:lnTo>
                  <a:lnTo>
                    <a:pt x="16768" y="1755"/>
                  </a:lnTo>
                  <a:lnTo>
                    <a:pt x="18332" y="3116"/>
                  </a:lnTo>
                  <a:lnTo>
                    <a:pt x="19682" y="4872"/>
                  </a:lnTo>
                  <a:lnTo>
                    <a:pt x="20818" y="6627"/>
                  </a:lnTo>
                  <a:lnTo>
                    <a:pt x="21422" y="8740"/>
                  </a:lnTo>
                  <a:lnTo>
                    <a:pt x="21600" y="10710"/>
                  </a:lnTo>
                  <a:lnTo>
                    <a:pt x="21422" y="12860"/>
                  </a:lnTo>
                  <a:lnTo>
                    <a:pt x="20818" y="14794"/>
                  </a:lnTo>
                  <a:lnTo>
                    <a:pt x="19859" y="16728"/>
                  </a:lnTo>
                  <a:lnTo>
                    <a:pt x="18332" y="18484"/>
                  </a:lnTo>
                  <a:lnTo>
                    <a:pt x="16768" y="19845"/>
                  </a:lnTo>
                  <a:lnTo>
                    <a:pt x="14850" y="20812"/>
                  </a:lnTo>
                  <a:lnTo>
                    <a:pt x="12932" y="21421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412"/>
                  </a:lnTo>
                  <a:lnTo>
                    <a:pt x="8278" y="7021"/>
                  </a:lnTo>
                  <a:lnTo>
                    <a:pt x="7532" y="7594"/>
                  </a:lnTo>
                  <a:lnTo>
                    <a:pt x="6928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28" y="13433"/>
                  </a:lnTo>
                  <a:lnTo>
                    <a:pt x="7532" y="14042"/>
                  </a:lnTo>
                  <a:lnTo>
                    <a:pt x="8278" y="14615"/>
                  </a:lnTo>
                  <a:lnTo>
                    <a:pt x="9059" y="15009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009"/>
                  </a:lnTo>
                  <a:lnTo>
                    <a:pt x="13287" y="14615"/>
                  </a:lnTo>
                  <a:lnTo>
                    <a:pt x="14104" y="14042"/>
                  </a:lnTo>
                  <a:lnTo>
                    <a:pt x="14672" y="13433"/>
                  </a:lnTo>
                  <a:lnTo>
                    <a:pt x="15063" y="12466"/>
                  </a:lnTo>
                  <a:lnTo>
                    <a:pt x="15241" y="11678"/>
                  </a:lnTo>
                  <a:lnTo>
                    <a:pt x="15418" y="1071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167"/>
                  </a:lnTo>
                  <a:lnTo>
                    <a:pt x="14104" y="7594"/>
                  </a:lnTo>
                  <a:lnTo>
                    <a:pt x="13287" y="7021"/>
                  </a:lnTo>
                  <a:lnTo>
                    <a:pt x="12541" y="6412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Shape 729"/>
            <p:cNvSpPr/>
            <p:nvPr/>
          </p:nvSpPr>
          <p:spPr>
            <a:xfrm>
              <a:off x="2532188" y="5102248"/>
              <a:ext cx="66752" cy="1588468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Shape 730"/>
            <p:cNvSpPr/>
            <p:nvPr/>
          </p:nvSpPr>
          <p:spPr>
            <a:xfrm>
              <a:off x="2869583" y="3869721"/>
              <a:ext cx="66752" cy="36110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5153"/>
                  </a:lnTo>
                  <a:lnTo>
                    <a:pt x="4717" y="15688"/>
                  </a:lnTo>
                  <a:lnTo>
                    <a:pt x="8814" y="16316"/>
                  </a:lnTo>
                  <a:lnTo>
                    <a:pt x="12786" y="16945"/>
                  </a:lnTo>
                  <a:lnTo>
                    <a:pt x="15517" y="17690"/>
                  </a:lnTo>
                  <a:lnTo>
                    <a:pt x="18248" y="18597"/>
                  </a:lnTo>
                  <a:lnTo>
                    <a:pt x="20234" y="19598"/>
                  </a:lnTo>
                  <a:lnTo>
                    <a:pt x="21600" y="20483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Shape 731"/>
            <p:cNvSpPr/>
            <p:nvPr/>
          </p:nvSpPr>
          <p:spPr>
            <a:xfrm>
              <a:off x="2869583" y="4124489"/>
              <a:ext cx="66752" cy="21306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697"/>
                  </a:lnTo>
                  <a:lnTo>
                    <a:pt x="8814" y="19872"/>
                  </a:lnTo>
                  <a:lnTo>
                    <a:pt x="12786" y="18576"/>
                  </a:lnTo>
                  <a:lnTo>
                    <a:pt x="15517" y="17319"/>
                  </a:lnTo>
                  <a:lnTo>
                    <a:pt x="18248" y="15788"/>
                  </a:lnTo>
                  <a:lnTo>
                    <a:pt x="20234" y="14335"/>
                  </a:lnTo>
                  <a:lnTo>
                    <a:pt x="21600" y="12607"/>
                  </a:lnTo>
                  <a:lnTo>
                    <a:pt x="21600" y="8993"/>
                  </a:lnTo>
                  <a:lnTo>
                    <a:pt x="20234" y="7501"/>
                  </a:lnTo>
                  <a:lnTo>
                    <a:pt x="18248" y="5812"/>
                  </a:lnTo>
                  <a:lnTo>
                    <a:pt x="15517" y="4281"/>
                  </a:lnTo>
                  <a:lnTo>
                    <a:pt x="12786" y="3024"/>
                  </a:lnTo>
                  <a:lnTo>
                    <a:pt x="8814" y="1964"/>
                  </a:lnTo>
                  <a:lnTo>
                    <a:pt x="4717" y="903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Shape 732"/>
            <p:cNvSpPr/>
            <p:nvPr/>
          </p:nvSpPr>
          <p:spPr>
            <a:xfrm>
              <a:off x="2769741" y="5830401"/>
              <a:ext cx="97738" cy="235446"/>
            </a:xfrm>
            <a:custGeom>
              <a:pathLst>
                <a:path extrusionOk="0" h="21600" w="21600">
                  <a:moveTo>
                    <a:pt x="11012" y="6207"/>
                  </a:moveTo>
                  <a:lnTo>
                    <a:pt x="12875" y="6384"/>
                  </a:lnTo>
                  <a:lnTo>
                    <a:pt x="15162" y="6562"/>
                  </a:lnTo>
                  <a:lnTo>
                    <a:pt x="16518" y="6952"/>
                  </a:lnTo>
                  <a:lnTo>
                    <a:pt x="18381" y="7555"/>
                  </a:lnTo>
                  <a:lnTo>
                    <a:pt x="19736" y="8122"/>
                  </a:lnTo>
                  <a:lnTo>
                    <a:pt x="20753" y="8867"/>
                  </a:lnTo>
                  <a:lnTo>
                    <a:pt x="21600" y="9683"/>
                  </a:lnTo>
                  <a:lnTo>
                    <a:pt x="21600" y="10640"/>
                  </a:lnTo>
                  <a:lnTo>
                    <a:pt x="21600" y="1170"/>
                  </a:lnTo>
                  <a:lnTo>
                    <a:pt x="19313" y="603"/>
                  </a:lnTo>
                  <a:lnTo>
                    <a:pt x="16518" y="390"/>
                  </a:lnTo>
                  <a:lnTo>
                    <a:pt x="13807" y="213"/>
                  </a:lnTo>
                  <a:lnTo>
                    <a:pt x="11012" y="0"/>
                  </a:lnTo>
                  <a:lnTo>
                    <a:pt x="7878" y="213"/>
                  </a:lnTo>
                  <a:lnTo>
                    <a:pt x="5082" y="390"/>
                  </a:lnTo>
                  <a:lnTo>
                    <a:pt x="2287" y="603"/>
                  </a:lnTo>
                  <a:lnTo>
                    <a:pt x="0" y="1170"/>
                  </a:lnTo>
                  <a:lnTo>
                    <a:pt x="0" y="20465"/>
                  </a:lnTo>
                  <a:lnTo>
                    <a:pt x="2287" y="21033"/>
                  </a:lnTo>
                  <a:lnTo>
                    <a:pt x="5082" y="21210"/>
                  </a:lnTo>
                  <a:lnTo>
                    <a:pt x="7878" y="21600"/>
                  </a:lnTo>
                  <a:lnTo>
                    <a:pt x="13807" y="21600"/>
                  </a:lnTo>
                  <a:lnTo>
                    <a:pt x="16518" y="21210"/>
                  </a:lnTo>
                  <a:lnTo>
                    <a:pt x="19313" y="21033"/>
                  </a:lnTo>
                  <a:lnTo>
                    <a:pt x="21600" y="20465"/>
                  </a:lnTo>
                  <a:lnTo>
                    <a:pt x="21600" y="11953"/>
                  </a:lnTo>
                  <a:lnTo>
                    <a:pt x="20753" y="12733"/>
                  </a:lnTo>
                  <a:lnTo>
                    <a:pt x="19736" y="13513"/>
                  </a:lnTo>
                  <a:lnTo>
                    <a:pt x="18381" y="14116"/>
                  </a:lnTo>
                  <a:lnTo>
                    <a:pt x="16518" y="14684"/>
                  </a:lnTo>
                  <a:lnTo>
                    <a:pt x="15162" y="15074"/>
                  </a:lnTo>
                  <a:lnTo>
                    <a:pt x="12875" y="15251"/>
                  </a:lnTo>
                  <a:lnTo>
                    <a:pt x="11012" y="15429"/>
                  </a:lnTo>
                  <a:lnTo>
                    <a:pt x="6438" y="15074"/>
                  </a:lnTo>
                  <a:lnTo>
                    <a:pt x="4574" y="14684"/>
                  </a:lnTo>
                  <a:lnTo>
                    <a:pt x="3219" y="14116"/>
                  </a:lnTo>
                  <a:lnTo>
                    <a:pt x="1864" y="13300"/>
                  </a:lnTo>
                  <a:lnTo>
                    <a:pt x="932" y="12556"/>
                  </a:lnTo>
                  <a:lnTo>
                    <a:pt x="0" y="11775"/>
                  </a:lnTo>
                  <a:lnTo>
                    <a:pt x="0" y="9825"/>
                  </a:lnTo>
                  <a:lnTo>
                    <a:pt x="932" y="9080"/>
                  </a:lnTo>
                  <a:lnTo>
                    <a:pt x="1864" y="8300"/>
                  </a:lnTo>
                  <a:lnTo>
                    <a:pt x="3219" y="7555"/>
                  </a:lnTo>
                  <a:lnTo>
                    <a:pt x="4574" y="6952"/>
                  </a:lnTo>
                  <a:lnTo>
                    <a:pt x="6438" y="6562"/>
                  </a:lnTo>
                  <a:lnTo>
                    <a:pt x="11012" y="620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Shape 733"/>
            <p:cNvSpPr/>
            <p:nvPr/>
          </p:nvSpPr>
          <p:spPr>
            <a:xfrm>
              <a:off x="2769741" y="4114160"/>
              <a:ext cx="97738" cy="116671"/>
            </a:xfrm>
            <a:custGeom>
              <a:pathLst>
                <a:path extrusionOk="0" h="21600" w="21600">
                  <a:moveTo>
                    <a:pt x="11012" y="0"/>
                  </a:moveTo>
                  <a:lnTo>
                    <a:pt x="7878" y="0"/>
                  </a:lnTo>
                  <a:lnTo>
                    <a:pt x="5082" y="426"/>
                  </a:lnTo>
                  <a:lnTo>
                    <a:pt x="2287" y="1208"/>
                  </a:lnTo>
                  <a:lnTo>
                    <a:pt x="0" y="1918"/>
                  </a:lnTo>
                  <a:lnTo>
                    <a:pt x="0" y="19682"/>
                  </a:lnTo>
                  <a:lnTo>
                    <a:pt x="932" y="17763"/>
                  </a:lnTo>
                  <a:lnTo>
                    <a:pt x="1864" y="16271"/>
                  </a:lnTo>
                  <a:lnTo>
                    <a:pt x="3219" y="15063"/>
                  </a:lnTo>
                  <a:lnTo>
                    <a:pt x="4574" y="13926"/>
                  </a:lnTo>
                  <a:lnTo>
                    <a:pt x="6438" y="13145"/>
                  </a:lnTo>
                  <a:lnTo>
                    <a:pt x="8725" y="12434"/>
                  </a:lnTo>
                  <a:lnTo>
                    <a:pt x="12875" y="12434"/>
                  </a:lnTo>
                  <a:lnTo>
                    <a:pt x="15162" y="13145"/>
                  </a:lnTo>
                  <a:lnTo>
                    <a:pt x="17026" y="13926"/>
                  </a:lnTo>
                  <a:lnTo>
                    <a:pt x="18381" y="15063"/>
                  </a:lnTo>
                  <a:lnTo>
                    <a:pt x="19736" y="16271"/>
                  </a:lnTo>
                  <a:lnTo>
                    <a:pt x="21176" y="17763"/>
                  </a:lnTo>
                  <a:lnTo>
                    <a:pt x="21600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9313" y="1208"/>
                  </a:lnTo>
                  <a:lnTo>
                    <a:pt x="16518" y="426"/>
                  </a:lnTo>
                  <a:lnTo>
                    <a:pt x="13807" y="0"/>
                  </a:lnTo>
                  <a:lnTo>
                    <a:pt x="11012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Shape 734"/>
            <p:cNvSpPr/>
            <p:nvPr/>
          </p:nvSpPr>
          <p:spPr>
            <a:xfrm>
              <a:off x="2769741" y="4231216"/>
              <a:ext cx="97738" cy="116674"/>
            </a:xfrm>
            <a:custGeom>
              <a:pathLst>
                <a:path extrusionOk="0" h="21600" w="21600">
                  <a:moveTo>
                    <a:pt x="11012" y="9277"/>
                  </a:moveTo>
                  <a:lnTo>
                    <a:pt x="8725" y="8852"/>
                  </a:lnTo>
                  <a:lnTo>
                    <a:pt x="6438" y="8569"/>
                  </a:lnTo>
                  <a:lnTo>
                    <a:pt x="4574" y="7365"/>
                  </a:lnTo>
                  <a:lnTo>
                    <a:pt x="3219" y="6586"/>
                  </a:lnTo>
                  <a:lnTo>
                    <a:pt x="1864" y="5028"/>
                  </a:lnTo>
                  <a:lnTo>
                    <a:pt x="932" y="3541"/>
                  </a:lnTo>
                  <a:lnTo>
                    <a:pt x="0" y="1629"/>
                  </a:lnTo>
                  <a:lnTo>
                    <a:pt x="0" y="0"/>
                  </a:lnTo>
                  <a:lnTo>
                    <a:pt x="0" y="19334"/>
                  </a:lnTo>
                  <a:lnTo>
                    <a:pt x="2287" y="20042"/>
                  </a:lnTo>
                  <a:lnTo>
                    <a:pt x="5082" y="20821"/>
                  </a:lnTo>
                  <a:lnTo>
                    <a:pt x="7878" y="21246"/>
                  </a:lnTo>
                  <a:lnTo>
                    <a:pt x="11012" y="21600"/>
                  </a:lnTo>
                  <a:lnTo>
                    <a:pt x="13807" y="21246"/>
                  </a:lnTo>
                  <a:lnTo>
                    <a:pt x="16518" y="20821"/>
                  </a:lnTo>
                  <a:lnTo>
                    <a:pt x="19313" y="20042"/>
                  </a:lnTo>
                  <a:lnTo>
                    <a:pt x="21600" y="19334"/>
                  </a:lnTo>
                  <a:lnTo>
                    <a:pt x="21600" y="1629"/>
                  </a:lnTo>
                  <a:lnTo>
                    <a:pt x="21176" y="3541"/>
                  </a:lnTo>
                  <a:lnTo>
                    <a:pt x="19736" y="5028"/>
                  </a:lnTo>
                  <a:lnTo>
                    <a:pt x="18381" y="6586"/>
                  </a:lnTo>
                  <a:lnTo>
                    <a:pt x="17026" y="7365"/>
                  </a:lnTo>
                  <a:lnTo>
                    <a:pt x="15162" y="8569"/>
                  </a:lnTo>
                  <a:lnTo>
                    <a:pt x="12875" y="8852"/>
                  </a:lnTo>
                  <a:lnTo>
                    <a:pt x="11012" y="927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5" name="Shape 735"/>
            <p:cNvSpPr/>
            <p:nvPr/>
          </p:nvSpPr>
          <p:spPr>
            <a:xfrm>
              <a:off x="2702607" y="4231216"/>
              <a:ext cx="66752" cy="2462943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15989"/>
                  </a:lnTo>
                  <a:lnTo>
                    <a:pt x="16883" y="15931"/>
                  </a:lnTo>
                  <a:lnTo>
                    <a:pt x="12786" y="15838"/>
                  </a:lnTo>
                  <a:lnTo>
                    <a:pt x="8814" y="15725"/>
                  </a:lnTo>
                  <a:lnTo>
                    <a:pt x="6083" y="15616"/>
                  </a:lnTo>
                  <a:lnTo>
                    <a:pt x="3476" y="15486"/>
                  </a:lnTo>
                  <a:lnTo>
                    <a:pt x="1366" y="15356"/>
                  </a:lnTo>
                  <a:lnTo>
                    <a:pt x="0" y="15205"/>
                  </a:lnTo>
                  <a:lnTo>
                    <a:pt x="0" y="14908"/>
                  </a:lnTo>
                  <a:lnTo>
                    <a:pt x="1366" y="14760"/>
                  </a:lnTo>
                  <a:lnTo>
                    <a:pt x="3476" y="14630"/>
                  </a:lnTo>
                  <a:lnTo>
                    <a:pt x="6083" y="14500"/>
                  </a:lnTo>
                  <a:lnTo>
                    <a:pt x="8814" y="14387"/>
                  </a:lnTo>
                  <a:lnTo>
                    <a:pt x="12786" y="14278"/>
                  </a:lnTo>
                  <a:lnTo>
                    <a:pt x="16883" y="14186"/>
                  </a:lnTo>
                  <a:lnTo>
                    <a:pt x="21600" y="14127"/>
                  </a:lnTo>
                  <a:lnTo>
                    <a:pt x="21600" y="934"/>
                  </a:lnTo>
                  <a:lnTo>
                    <a:pt x="16883" y="855"/>
                  </a:lnTo>
                  <a:lnTo>
                    <a:pt x="12786" y="784"/>
                  </a:lnTo>
                  <a:lnTo>
                    <a:pt x="8814" y="671"/>
                  </a:lnTo>
                  <a:lnTo>
                    <a:pt x="6083" y="561"/>
                  </a:lnTo>
                  <a:lnTo>
                    <a:pt x="3476" y="428"/>
                  </a:lnTo>
                  <a:lnTo>
                    <a:pt x="1366" y="301"/>
                  </a:lnTo>
                  <a:lnTo>
                    <a:pt x="0" y="151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6" name="Shape 736"/>
            <p:cNvSpPr/>
            <p:nvPr/>
          </p:nvSpPr>
          <p:spPr>
            <a:xfrm>
              <a:off x="2702607" y="4124489"/>
              <a:ext cx="66752" cy="213068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903"/>
                  </a:lnTo>
                  <a:lnTo>
                    <a:pt x="12786" y="1964"/>
                  </a:lnTo>
                  <a:lnTo>
                    <a:pt x="8814" y="3024"/>
                  </a:lnTo>
                  <a:lnTo>
                    <a:pt x="6083" y="4281"/>
                  </a:lnTo>
                  <a:lnTo>
                    <a:pt x="3476" y="5812"/>
                  </a:lnTo>
                  <a:lnTo>
                    <a:pt x="1366" y="7501"/>
                  </a:lnTo>
                  <a:lnTo>
                    <a:pt x="0" y="8993"/>
                  </a:lnTo>
                  <a:lnTo>
                    <a:pt x="0" y="12607"/>
                  </a:lnTo>
                  <a:lnTo>
                    <a:pt x="1366" y="14335"/>
                  </a:lnTo>
                  <a:lnTo>
                    <a:pt x="3476" y="15788"/>
                  </a:lnTo>
                  <a:lnTo>
                    <a:pt x="6083" y="17319"/>
                  </a:lnTo>
                  <a:lnTo>
                    <a:pt x="8814" y="18576"/>
                  </a:lnTo>
                  <a:lnTo>
                    <a:pt x="12786" y="19872"/>
                  </a:lnTo>
                  <a:lnTo>
                    <a:pt x="16883" y="20697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Shape 737"/>
            <p:cNvSpPr/>
            <p:nvPr/>
          </p:nvSpPr>
          <p:spPr>
            <a:xfrm>
              <a:off x="2702607" y="5844173"/>
              <a:ext cx="66752" cy="211344"/>
            </a:xfrm>
            <a:custGeom>
              <a:pathLst>
                <a:path extrusionOk="0" h="21600" w="21600">
                  <a:moveTo>
                    <a:pt x="0" y="10800"/>
                  </a:moveTo>
                  <a:lnTo>
                    <a:pt x="0" y="12507"/>
                  </a:lnTo>
                  <a:lnTo>
                    <a:pt x="1366" y="14254"/>
                  </a:lnTo>
                  <a:lnTo>
                    <a:pt x="3476" y="15763"/>
                  </a:lnTo>
                  <a:lnTo>
                    <a:pt x="6083" y="17272"/>
                  </a:lnTo>
                  <a:lnTo>
                    <a:pt x="8814" y="18543"/>
                  </a:lnTo>
                  <a:lnTo>
                    <a:pt x="12786" y="19853"/>
                  </a:lnTo>
                  <a:lnTo>
                    <a:pt x="16883" y="20925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83" y="675"/>
                  </a:lnTo>
                  <a:lnTo>
                    <a:pt x="12786" y="1747"/>
                  </a:lnTo>
                  <a:lnTo>
                    <a:pt x="8814" y="3018"/>
                  </a:lnTo>
                  <a:lnTo>
                    <a:pt x="6083" y="4328"/>
                  </a:lnTo>
                  <a:lnTo>
                    <a:pt x="3476" y="5837"/>
                  </a:lnTo>
                  <a:lnTo>
                    <a:pt x="1366" y="7346"/>
                  </a:lnTo>
                  <a:lnTo>
                    <a:pt x="0" y="9053"/>
                  </a:lnTo>
                  <a:lnTo>
                    <a:pt x="0" y="108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Shape 738"/>
            <p:cNvSpPr/>
            <p:nvPr/>
          </p:nvSpPr>
          <p:spPr>
            <a:xfrm>
              <a:off x="3546096" y="5780482"/>
              <a:ext cx="66753" cy="910234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Shape 739"/>
            <p:cNvSpPr/>
            <p:nvPr/>
          </p:nvSpPr>
          <p:spPr>
            <a:xfrm>
              <a:off x="3714794" y="1711076"/>
              <a:ext cx="235446" cy="23372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491" y="21385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741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89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741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88"/>
                  </a:lnTo>
                  <a:lnTo>
                    <a:pt x="8491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4850" y="788"/>
                  </a:lnTo>
                  <a:lnTo>
                    <a:pt x="16804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209" y="8561"/>
                  </a:lnTo>
                  <a:lnTo>
                    <a:pt x="21600" y="10890"/>
                  </a:lnTo>
                  <a:lnTo>
                    <a:pt x="21209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804" y="19845"/>
                  </a:lnTo>
                  <a:lnTo>
                    <a:pt x="14850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8882" y="6627"/>
                  </a:lnTo>
                  <a:lnTo>
                    <a:pt x="8136" y="6985"/>
                  </a:lnTo>
                  <a:lnTo>
                    <a:pt x="6963" y="8167"/>
                  </a:lnTo>
                  <a:lnTo>
                    <a:pt x="6572" y="8919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63" y="13397"/>
                  </a:lnTo>
                  <a:lnTo>
                    <a:pt x="7532" y="14006"/>
                  </a:lnTo>
                  <a:lnTo>
                    <a:pt x="8136" y="14579"/>
                  </a:lnTo>
                  <a:lnTo>
                    <a:pt x="8882" y="15188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104" y="14006"/>
                  </a:lnTo>
                  <a:lnTo>
                    <a:pt x="14495" y="13397"/>
                  </a:lnTo>
                  <a:lnTo>
                    <a:pt x="15063" y="12645"/>
                  </a:lnTo>
                  <a:lnTo>
                    <a:pt x="15241" y="11678"/>
                  </a:lnTo>
                  <a:lnTo>
                    <a:pt x="15454" y="10890"/>
                  </a:lnTo>
                  <a:lnTo>
                    <a:pt x="15241" y="9922"/>
                  </a:lnTo>
                  <a:lnTo>
                    <a:pt x="15063" y="8919"/>
                  </a:lnTo>
                  <a:lnTo>
                    <a:pt x="14495" y="8167"/>
                  </a:lnTo>
                  <a:lnTo>
                    <a:pt x="14104" y="7594"/>
                  </a:lnTo>
                  <a:lnTo>
                    <a:pt x="13322" y="6985"/>
                  </a:lnTo>
                  <a:lnTo>
                    <a:pt x="12541" y="6627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Shape 740"/>
            <p:cNvSpPr/>
            <p:nvPr/>
          </p:nvSpPr>
          <p:spPr>
            <a:xfrm>
              <a:off x="4220887" y="1254904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37" y="20854"/>
                  </a:lnTo>
                  <a:lnTo>
                    <a:pt x="4832" y="19682"/>
                  </a:lnTo>
                  <a:lnTo>
                    <a:pt x="3091" y="18545"/>
                  </a:lnTo>
                  <a:lnTo>
                    <a:pt x="1741" y="16768"/>
                  </a:lnTo>
                  <a:lnTo>
                    <a:pt x="782" y="15063"/>
                  </a:lnTo>
                  <a:lnTo>
                    <a:pt x="178" y="12932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572"/>
                  </a:lnTo>
                  <a:lnTo>
                    <a:pt x="1741" y="4796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896" y="213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796"/>
                  </a:lnTo>
                  <a:lnTo>
                    <a:pt x="20605" y="6572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2932"/>
                  </a:lnTo>
                  <a:lnTo>
                    <a:pt x="20605" y="15063"/>
                  </a:lnTo>
                  <a:lnTo>
                    <a:pt x="19646" y="16768"/>
                  </a:lnTo>
                  <a:lnTo>
                    <a:pt x="18296" y="18545"/>
                  </a:lnTo>
                  <a:lnTo>
                    <a:pt x="16768" y="19682"/>
                  </a:lnTo>
                  <a:lnTo>
                    <a:pt x="14850" y="20854"/>
                  </a:lnTo>
                  <a:lnTo>
                    <a:pt x="12896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05" y="6359"/>
                  </a:lnTo>
                  <a:lnTo>
                    <a:pt x="9059" y="6572"/>
                  </a:lnTo>
                  <a:lnTo>
                    <a:pt x="8100" y="6928"/>
                  </a:lnTo>
                  <a:lnTo>
                    <a:pt x="7496" y="7532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541"/>
                  </a:lnTo>
                  <a:lnTo>
                    <a:pt x="6928" y="13322"/>
                  </a:lnTo>
                  <a:lnTo>
                    <a:pt x="7496" y="14104"/>
                  </a:lnTo>
                  <a:lnTo>
                    <a:pt x="8100" y="14672"/>
                  </a:lnTo>
                  <a:lnTo>
                    <a:pt x="9059" y="15063"/>
                  </a:lnTo>
                  <a:lnTo>
                    <a:pt x="9805" y="15454"/>
                  </a:lnTo>
                  <a:lnTo>
                    <a:pt x="11759" y="15454"/>
                  </a:lnTo>
                  <a:lnTo>
                    <a:pt x="12541" y="15063"/>
                  </a:lnTo>
                  <a:lnTo>
                    <a:pt x="13287" y="14672"/>
                  </a:lnTo>
                  <a:lnTo>
                    <a:pt x="14068" y="14104"/>
                  </a:lnTo>
                  <a:lnTo>
                    <a:pt x="14637" y="13322"/>
                  </a:lnTo>
                  <a:lnTo>
                    <a:pt x="15028" y="12541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287" y="6928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Shape 741"/>
            <p:cNvSpPr/>
            <p:nvPr/>
          </p:nvSpPr>
          <p:spPr>
            <a:xfrm>
              <a:off x="3546096" y="4176130"/>
              <a:ext cx="235446" cy="235446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20"/>
                  </a:lnTo>
                  <a:lnTo>
                    <a:pt x="4832" y="19862"/>
                  </a:lnTo>
                  <a:lnTo>
                    <a:pt x="3091" y="18514"/>
                  </a:lnTo>
                  <a:lnTo>
                    <a:pt x="1954" y="16776"/>
                  </a:lnTo>
                  <a:lnTo>
                    <a:pt x="782" y="15038"/>
                  </a:lnTo>
                  <a:lnTo>
                    <a:pt x="178" y="12910"/>
                  </a:lnTo>
                  <a:lnTo>
                    <a:pt x="0" y="10818"/>
                  </a:lnTo>
                  <a:lnTo>
                    <a:pt x="178" y="8690"/>
                  </a:lnTo>
                  <a:lnTo>
                    <a:pt x="782" y="6774"/>
                  </a:lnTo>
                  <a:lnTo>
                    <a:pt x="1954" y="4859"/>
                  </a:lnTo>
                  <a:lnTo>
                    <a:pt x="3091" y="3299"/>
                  </a:lnTo>
                  <a:lnTo>
                    <a:pt x="4832" y="1951"/>
                  </a:lnTo>
                  <a:lnTo>
                    <a:pt x="6537" y="993"/>
                  </a:lnTo>
                  <a:lnTo>
                    <a:pt x="8668" y="426"/>
                  </a:lnTo>
                  <a:lnTo>
                    <a:pt x="10800" y="0"/>
                  </a:lnTo>
                  <a:lnTo>
                    <a:pt x="12896" y="426"/>
                  </a:lnTo>
                  <a:lnTo>
                    <a:pt x="15028" y="993"/>
                  </a:lnTo>
                  <a:lnTo>
                    <a:pt x="16768" y="1951"/>
                  </a:lnTo>
                  <a:lnTo>
                    <a:pt x="18296" y="3299"/>
                  </a:lnTo>
                  <a:lnTo>
                    <a:pt x="19682" y="4859"/>
                  </a:lnTo>
                  <a:lnTo>
                    <a:pt x="20641" y="6774"/>
                  </a:lnTo>
                  <a:lnTo>
                    <a:pt x="21422" y="8690"/>
                  </a:lnTo>
                  <a:lnTo>
                    <a:pt x="21600" y="10818"/>
                  </a:lnTo>
                  <a:lnTo>
                    <a:pt x="21422" y="12910"/>
                  </a:lnTo>
                  <a:lnTo>
                    <a:pt x="20641" y="15038"/>
                  </a:lnTo>
                  <a:lnTo>
                    <a:pt x="19682" y="16776"/>
                  </a:lnTo>
                  <a:lnTo>
                    <a:pt x="18296" y="18514"/>
                  </a:lnTo>
                  <a:lnTo>
                    <a:pt x="16768" y="19862"/>
                  </a:lnTo>
                  <a:lnTo>
                    <a:pt x="15028" y="20820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84"/>
                  </a:lnTo>
                  <a:lnTo>
                    <a:pt x="9059" y="6562"/>
                  </a:lnTo>
                  <a:lnTo>
                    <a:pt x="8313" y="6952"/>
                  </a:lnTo>
                  <a:lnTo>
                    <a:pt x="7496" y="7519"/>
                  </a:lnTo>
                  <a:lnTo>
                    <a:pt x="6928" y="8300"/>
                  </a:lnTo>
                  <a:lnTo>
                    <a:pt x="6537" y="9080"/>
                  </a:lnTo>
                  <a:lnTo>
                    <a:pt x="6359" y="9860"/>
                  </a:lnTo>
                  <a:lnTo>
                    <a:pt x="6182" y="10818"/>
                  </a:lnTo>
                  <a:lnTo>
                    <a:pt x="6537" y="12733"/>
                  </a:lnTo>
                  <a:lnTo>
                    <a:pt x="6928" y="13513"/>
                  </a:lnTo>
                  <a:lnTo>
                    <a:pt x="7496" y="14081"/>
                  </a:lnTo>
                  <a:lnTo>
                    <a:pt x="8313" y="14684"/>
                  </a:lnTo>
                  <a:lnTo>
                    <a:pt x="9059" y="15038"/>
                  </a:lnTo>
                  <a:lnTo>
                    <a:pt x="9841" y="15429"/>
                  </a:lnTo>
                  <a:lnTo>
                    <a:pt x="11759" y="15429"/>
                  </a:lnTo>
                  <a:lnTo>
                    <a:pt x="12541" y="15038"/>
                  </a:lnTo>
                  <a:lnTo>
                    <a:pt x="13322" y="14684"/>
                  </a:lnTo>
                  <a:lnTo>
                    <a:pt x="14068" y="14081"/>
                  </a:lnTo>
                  <a:lnTo>
                    <a:pt x="14672" y="13513"/>
                  </a:lnTo>
                  <a:lnTo>
                    <a:pt x="15028" y="12733"/>
                  </a:lnTo>
                  <a:lnTo>
                    <a:pt x="15241" y="11775"/>
                  </a:lnTo>
                  <a:lnTo>
                    <a:pt x="15418" y="10818"/>
                  </a:lnTo>
                  <a:lnTo>
                    <a:pt x="15241" y="9860"/>
                  </a:lnTo>
                  <a:lnTo>
                    <a:pt x="15028" y="9080"/>
                  </a:lnTo>
                  <a:lnTo>
                    <a:pt x="14672" y="8300"/>
                  </a:lnTo>
                  <a:lnTo>
                    <a:pt x="14068" y="7519"/>
                  </a:lnTo>
                  <a:lnTo>
                    <a:pt x="13322" y="6952"/>
                  </a:lnTo>
                  <a:lnTo>
                    <a:pt x="12541" y="6562"/>
                  </a:lnTo>
                  <a:lnTo>
                    <a:pt x="11759" y="6384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Shape 742"/>
            <p:cNvSpPr/>
            <p:nvPr/>
          </p:nvSpPr>
          <p:spPr>
            <a:xfrm>
              <a:off x="3881769" y="5067819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387"/>
                  </a:lnTo>
                  <a:lnTo>
                    <a:pt x="6750" y="20820"/>
                  </a:lnTo>
                  <a:lnTo>
                    <a:pt x="4832" y="19827"/>
                  </a:lnTo>
                  <a:lnTo>
                    <a:pt x="3304" y="18479"/>
                  </a:lnTo>
                  <a:lnTo>
                    <a:pt x="1918" y="16776"/>
                  </a:lnTo>
                  <a:lnTo>
                    <a:pt x="959" y="15038"/>
                  </a:lnTo>
                  <a:lnTo>
                    <a:pt x="391" y="12910"/>
                  </a:lnTo>
                  <a:lnTo>
                    <a:pt x="0" y="10782"/>
                  </a:lnTo>
                  <a:lnTo>
                    <a:pt x="391" y="8654"/>
                  </a:lnTo>
                  <a:lnTo>
                    <a:pt x="959" y="6739"/>
                  </a:lnTo>
                  <a:lnTo>
                    <a:pt x="1918" y="4824"/>
                  </a:lnTo>
                  <a:lnTo>
                    <a:pt x="3304" y="3263"/>
                  </a:lnTo>
                  <a:lnTo>
                    <a:pt x="4832" y="1951"/>
                  </a:lnTo>
                  <a:lnTo>
                    <a:pt x="6750" y="958"/>
                  </a:lnTo>
                  <a:lnTo>
                    <a:pt x="8704" y="177"/>
                  </a:lnTo>
                  <a:lnTo>
                    <a:pt x="10800" y="0"/>
                  </a:lnTo>
                  <a:lnTo>
                    <a:pt x="13109" y="390"/>
                  </a:lnTo>
                  <a:lnTo>
                    <a:pt x="15063" y="958"/>
                  </a:lnTo>
                  <a:lnTo>
                    <a:pt x="16768" y="1951"/>
                  </a:lnTo>
                  <a:lnTo>
                    <a:pt x="18509" y="3263"/>
                  </a:lnTo>
                  <a:lnTo>
                    <a:pt x="19895" y="4824"/>
                  </a:lnTo>
                  <a:lnTo>
                    <a:pt x="20854" y="6739"/>
                  </a:lnTo>
                  <a:lnTo>
                    <a:pt x="21422" y="8654"/>
                  </a:lnTo>
                  <a:lnTo>
                    <a:pt x="21600" y="10782"/>
                  </a:lnTo>
                  <a:lnTo>
                    <a:pt x="21422" y="12910"/>
                  </a:lnTo>
                  <a:lnTo>
                    <a:pt x="20854" y="15038"/>
                  </a:lnTo>
                  <a:lnTo>
                    <a:pt x="19895" y="16776"/>
                  </a:lnTo>
                  <a:lnTo>
                    <a:pt x="18509" y="18479"/>
                  </a:lnTo>
                  <a:lnTo>
                    <a:pt x="16768" y="19827"/>
                  </a:lnTo>
                  <a:lnTo>
                    <a:pt x="15063" y="20820"/>
                  </a:lnTo>
                  <a:lnTo>
                    <a:pt x="13109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10054" y="6384"/>
                  </a:lnTo>
                  <a:lnTo>
                    <a:pt x="9095" y="6526"/>
                  </a:lnTo>
                  <a:lnTo>
                    <a:pt x="8278" y="6952"/>
                  </a:lnTo>
                  <a:lnTo>
                    <a:pt x="7532" y="7519"/>
                  </a:lnTo>
                  <a:lnTo>
                    <a:pt x="6963" y="8300"/>
                  </a:lnTo>
                  <a:lnTo>
                    <a:pt x="6572" y="9044"/>
                  </a:lnTo>
                  <a:lnTo>
                    <a:pt x="6359" y="10002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72" y="12520"/>
                  </a:lnTo>
                  <a:lnTo>
                    <a:pt x="6963" y="13300"/>
                  </a:lnTo>
                  <a:lnTo>
                    <a:pt x="7532" y="14045"/>
                  </a:lnTo>
                  <a:lnTo>
                    <a:pt x="8278" y="14648"/>
                  </a:lnTo>
                  <a:lnTo>
                    <a:pt x="9095" y="15038"/>
                  </a:lnTo>
                  <a:lnTo>
                    <a:pt x="10054" y="15393"/>
                  </a:lnTo>
                  <a:lnTo>
                    <a:pt x="11759" y="15393"/>
                  </a:lnTo>
                  <a:lnTo>
                    <a:pt x="12718" y="15038"/>
                  </a:lnTo>
                  <a:lnTo>
                    <a:pt x="13500" y="14648"/>
                  </a:lnTo>
                  <a:lnTo>
                    <a:pt x="14672" y="13478"/>
                  </a:lnTo>
                  <a:lnTo>
                    <a:pt x="15063" y="12733"/>
                  </a:lnTo>
                  <a:lnTo>
                    <a:pt x="15454" y="11775"/>
                  </a:lnTo>
                  <a:lnTo>
                    <a:pt x="15454" y="9825"/>
                  </a:lnTo>
                  <a:lnTo>
                    <a:pt x="15063" y="9044"/>
                  </a:lnTo>
                  <a:lnTo>
                    <a:pt x="14672" y="8300"/>
                  </a:lnTo>
                  <a:lnTo>
                    <a:pt x="14104" y="7519"/>
                  </a:lnTo>
                  <a:lnTo>
                    <a:pt x="13500" y="6952"/>
                  </a:lnTo>
                  <a:lnTo>
                    <a:pt x="12718" y="6526"/>
                  </a:lnTo>
                  <a:lnTo>
                    <a:pt x="11759" y="6384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Shape 743"/>
            <p:cNvSpPr/>
            <p:nvPr/>
          </p:nvSpPr>
          <p:spPr>
            <a:xfrm>
              <a:off x="4220887" y="2397917"/>
              <a:ext cx="235446" cy="235445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37" y="20854"/>
                  </a:lnTo>
                  <a:lnTo>
                    <a:pt x="4832" y="19895"/>
                  </a:lnTo>
                  <a:lnTo>
                    <a:pt x="3091" y="18509"/>
                  </a:lnTo>
                  <a:lnTo>
                    <a:pt x="1741" y="16804"/>
                  </a:lnTo>
                  <a:lnTo>
                    <a:pt x="782" y="15028"/>
                  </a:lnTo>
                  <a:lnTo>
                    <a:pt x="178" y="13109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750"/>
                  </a:lnTo>
                  <a:lnTo>
                    <a:pt x="1741" y="4832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391"/>
                  </a:lnTo>
                  <a:lnTo>
                    <a:pt x="10800" y="0"/>
                  </a:lnTo>
                  <a:lnTo>
                    <a:pt x="12896" y="391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832"/>
                  </a:lnTo>
                  <a:lnTo>
                    <a:pt x="20605" y="6750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3109"/>
                  </a:lnTo>
                  <a:lnTo>
                    <a:pt x="20605" y="15028"/>
                  </a:lnTo>
                  <a:lnTo>
                    <a:pt x="19646" y="16804"/>
                  </a:lnTo>
                  <a:lnTo>
                    <a:pt x="18296" y="18509"/>
                  </a:lnTo>
                  <a:lnTo>
                    <a:pt x="16768" y="19895"/>
                  </a:lnTo>
                  <a:lnTo>
                    <a:pt x="14850" y="20854"/>
                  </a:lnTo>
                  <a:lnTo>
                    <a:pt x="12896" y="21422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05" y="6359"/>
                  </a:lnTo>
                  <a:lnTo>
                    <a:pt x="9059" y="6572"/>
                  </a:lnTo>
                  <a:lnTo>
                    <a:pt x="8100" y="7141"/>
                  </a:lnTo>
                  <a:lnTo>
                    <a:pt x="7496" y="7532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718"/>
                  </a:lnTo>
                  <a:lnTo>
                    <a:pt x="6928" y="13500"/>
                  </a:lnTo>
                  <a:lnTo>
                    <a:pt x="8100" y="14672"/>
                  </a:lnTo>
                  <a:lnTo>
                    <a:pt x="9059" y="15028"/>
                  </a:lnTo>
                  <a:lnTo>
                    <a:pt x="9805" y="15454"/>
                  </a:lnTo>
                  <a:lnTo>
                    <a:pt x="11759" y="15454"/>
                  </a:lnTo>
                  <a:lnTo>
                    <a:pt x="12541" y="15028"/>
                  </a:lnTo>
                  <a:lnTo>
                    <a:pt x="13287" y="14672"/>
                  </a:lnTo>
                  <a:lnTo>
                    <a:pt x="14068" y="14068"/>
                  </a:lnTo>
                  <a:lnTo>
                    <a:pt x="14637" y="13500"/>
                  </a:lnTo>
                  <a:lnTo>
                    <a:pt x="15028" y="12718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287" y="7141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Shape 744"/>
            <p:cNvSpPr/>
            <p:nvPr/>
          </p:nvSpPr>
          <p:spPr>
            <a:xfrm>
              <a:off x="3208700" y="5673755"/>
              <a:ext cx="66752" cy="21306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338" y="20498"/>
                  </a:lnTo>
                  <a:lnTo>
                    <a:pt x="10055" y="19239"/>
                  </a:lnTo>
                  <a:lnTo>
                    <a:pt x="14772" y="17311"/>
                  </a:lnTo>
                  <a:lnTo>
                    <a:pt x="18869" y="15148"/>
                  </a:lnTo>
                  <a:lnTo>
                    <a:pt x="20855" y="13023"/>
                  </a:lnTo>
                  <a:lnTo>
                    <a:pt x="21600" y="10662"/>
                  </a:lnTo>
                  <a:lnTo>
                    <a:pt x="20855" y="8341"/>
                  </a:lnTo>
                  <a:lnTo>
                    <a:pt x="18869" y="6177"/>
                  </a:lnTo>
                  <a:lnTo>
                    <a:pt x="14772" y="4052"/>
                  </a:lnTo>
                  <a:lnTo>
                    <a:pt x="10055" y="2361"/>
                  </a:lnTo>
                  <a:lnTo>
                    <a:pt x="5338" y="82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Shape 745"/>
            <p:cNvSpPr/>
            <p:nvPr/>
          </p:nvSpPr>
          <p:spPr>
            <a:xfrm>
              <a:off x="4558282" y="4735587"/>
              <a:ext cx="66752" cy="875806"/>
            </a:xfrm>
            <a:custGeom>
              <a:pathLst>
                <a:path extrusionOk="0" h="21600" w="21600">
                  <a:moveTo>
                    <a:pt x="21600" y="1894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745" y="21129"/>
                  </a:lnTo>
                  <a:lnTo>
                    <a:pt x="1986" y="20764"/>
                  </a:lnTo>
                  <a:lnTo>
                    <a:pt x="3352" y="20351"/>
                  </a:lnTo>
                  <a:lnTo>
                    <a:pt x="6083" y="19986"/>
                  </a:lnTo>
                  <a:lnTo>
                    <a:pt x="9434" y="19670"/>
                  </a:lnTo>
                  <a:lnTo>
                    <a:pt x="12786" y="19410"/>
                  </a:lnTo>
                  <a:lnTo>
                    <a:pt x="16883" y="19151"/>
                  </a:lnTo>
                  <a:lnTo>
                    <a:pt x="21600" y="1894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Shape 746"/>
            <p:cNvSpPr/>
            <p:nvPr/>
          </p:nvSpPr>
          <p:spPr>
            <a:xfrm>
              <a:off x="4558282" y="5121182"/>
              <a:ext cx="235446" cy="23544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72" y="20854"/>
                  </a:lnTo>
                  <a:lnTo>
                    <a:pt x="4832" y="19682"/>
                  </a:lnTo>
                  <a:lnTo>
                    <a:pt x="3268" y="18509"/>
                  </a:lnTo>
                  <a:lnTo>
                    <a:pt x="1918" y="16804"/>
                  </a:lnTo>
                  <a:lnTo>
                    <a:pt x="959" y="15028"/>
                  </a:lnTo>
                  <a:lnTo>
                    <a:pt x="213" y="12932"/>
                  </a:lnTo>
                  <a:lnTo>
                    <a:pt x="0" y="10800"/>
                  </a:lnTo>
                  <a:lnTo>
                    <a:pt x="213" y="8668"/>
                  </a:lnTo>
                  <a:lnTo>
                    <a:pt x="959" y="6572"/>
                  </a:lnTo>
                  <a:lnTo>
                    <a:pt x="1918" y="4832"/>
                  </a:lnTo>
                  <a:lnTo>
                    <a:pt x="3268" y="3268"/>
                  </a:lnTo>
                  <a:lnTo>
                    <a:pt x="4832" y="1918"/>
                  </a:lnTo>
                  <a:lnTo>
                    <a:pt x="6572" y="959"/>
                  </a:lnTo>
                  <a:lnTo>
                    <a:pt x="8668" y="178"/>
                  </a:lnTo>
                  <a:lnTo>
                    <a:pt x="10800" y="0"/>
                  </a:lnTo>
                  <a:lnTo>
                    <a:pt x="12932" y="178"/>
                  </a:lnTo>
                  <a:lnTo>
                    <a:pt x="15028" y="959"/>
                  </a:lnTo>
                  <a:lnTo>
                    <a:pt x="16768" y="1918"/>
                  </a:lnTo>
                  <a:lnTo>
                    <a:pt x="18509" y="3268"/>
                  </a:lnTo>
                  <a:lnTo>
                    <a:pt x="19682" y="4832"/>
                  </a:lnTo>
                  <a:lnTo>
                    <a:pt x="20818" y="6572"/>
                  </a:lnTo>
                  <a:lnTo>
                    <a:pt x="21387" y="8668"/>
                  </a:lnTo>
                  <a:lnTo>
                    <a:pt x="21600" y="10800"/>
                  </a:lnTo>
                  <a:lnTo>
                    <a:pt x="21387" y="12932"/>
                  </a:lnTo>
                  <a:lnTo>
                    <a:pt x="20818" y="15028"/>
                  </a:lnTo>
                  <a:lnTo>
                    <a:pt x="19682" y="16804"/>
                  </a:lnTo>
                  <a:lnTo>
                    <a:pt x="18509" y="18509"/>
                  </a:lnTo>
                  <a:lnTo>
                    <a:pt x="15028" y="20854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41" y="6359"/>
                  </a:lnTo>
                  <a:lnTo>
                    <a:pt x="9059" y="6572"/>
                  </a:lnTo>
                  <a:lnTo>
                    <a:pt x="8278" y="6963"/>
                  </a:lnTo>
                  <a:lnTo>
                    <a:pt x="7532" y="7532"/>
                  </a:lnTo>
                  <a:lnTo>
                    <a:pt x="6963" y="8278"/>
                  </a:lnTo>
                  <a:lnTo>
                    <a:pt x="6572" y="9059"/>
                  </a:lnTo>
                  <a:lnTo>
                    <a:pt x="6359" y="9841"/>
                  </a:lnTo>
                  <a:lnTo>
                    <a:pt x="6182" y="10800"/>
                  </a:lnTo>
                  <a:lnTo>
                    <a:pt x="6359" y="11759"/>
                  </a:lnTo>
                  <a:lnTo>
                    <a:pt x="6572" y="12541"/>
                  </a:lnTo>
                  <a:lnTo>
                    <a:pt x="6963" y="13322"/>
                  </a:lnTo>
                  <a:lnTo>
                    <a:pt x="7532" y="14068"/>
                  </a:lnTo>
                  <a:lnTo>
                    <a:pt x="8278" y="14637"/>
                  </a:lnTo>
                  <a:lnTo>
                    <a:pt x="9059" y="15028"/>
                  </a:lnTo>
                  <a:lnTo>
                    <a:pt x="9841" y="15241"/>
                  </a:lnTo>
                  <a:lnTo>
                    <a:pt x="10800" y="15454"/>
                  </a:lnTo>
                  <a:lnTo>
                    <a:pt x="11759" y="15241"/>
                  </a:lnTo>
                  <a:lnTo>
                    <a:pt x="12541" y="15028"/>
                  </a:lnTo>
                  <a:lnTo>
                    <a:pt x="13322" y="14637"/>
                  </a:lnTo>
                  <a:lnTo>
                    <a:pt x="14068" y="14068"/>
                  </a:lnTo>
                  <a:lnTo>
                    <a:pt x="14637" y="13322"/>
                  </a:lnTo>
                  <a:lnTo>
                    <a:pt x="15028" y="12541"/>
                  </a:lnTo>
                  <a:lnTo>
                    <a:pt x="15241" y="11759"/>
                  </a:lnTo>
                  <a:lnTo>
                    <a:pt x="15418" y="10800"/>
                  </a:lnTo>
                  <a:lnTo>
                    <a:pt x="15241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322" y="6963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Shape 747"/>
            <p:cNvSpPr/>
            <p:nvPr/>
          </p:nvSpPr>
          <p:spPr>
            <a:xfrm>
              <a:off x="4627139" y="1478687"/>
              <a:ext cx="99460" cy="114950"/>
            </a:xfrm>
            <a:custGeom>
              <a:pathLst>
                <a:path extrusionOk="0" h="21600" w="21600">
                  <a:moveTo>
                    <a:pt x="10800" y="12570"/>
                  </a:moveTo>
                  <a:lnTo>
                    <a:pt x="13043" y="12570"/>
                  </a:lnTo>
                  <a:lnTo>
                    <a:pt x="14871" y="12931"/>
                  </a:lnTo>
                  <a:lnTo>
                    <a:pt x="16698" y="14159"/>
                  </a:lnTo>
                  <a:lnTo>
                    <a:pt x="18443" y="15315"/>
                  </a:lnTo>
                  <a:lnTo>
                    <a:pt x="19772" y="16543"/>
                  </a:lnTo>
                  <a:lnTo>
                    <a:pt x="20686" y="18060"/>
                  </a:lnTo>
                  <a:lnTo>
                    <a:pt x="21185" y="20011"/>
                  </a:lnTo>
                  <a:lnTo>
                    <a:pt x="21600" y="21600"/>
                  </a:lnTo>
                  <a:lnTo>
                    <a:pt x="21600" y="1951"/>
                  </a:lnTo>
                  <a:lnTo>
                    <a:pt x="18942" y="1228"/>
                  </a:lnTo>
                  <a:lnTo>
                    <a:pt x="16698" y="433"/>
                  </a:lnTo>
                  <a:lnTo>
                    <a:pt x="13542" y="0"/>
                  </a:lnTo>
                  <a:lnTo>
                    <a:pt x="8058" y="0"/>
                  </a:lnTo>
                  <a:lnTo>
                    <a:pt x="5400" y="433"/>
                  </a:lnTo>
                  <a:lnTo>
                    <a:pt x="2658" y="1228"/>
                  </a:lnTo>
                  <a:lnTo>
                    <a:pt x="0" y="1951"/>
                  </a:lnTo>
                  <a:lnTo>
                    <a:pt x="0" y="21600"/>
                  </a:lnTo>
                  <a:lnTo>
                    <a:pt x="415" y="20011"/>
                  </a:lnTo>
                  <a:lnTo>
                    <a:pt x="914" y="18060"/>
                  </a:lnTo>
                  <a:lnTo>
                    <a:pt x="1828" y="16543"/>
                  </a:lnTo>
                  <a:lnTo>
                    <a:pt x="3157" y="15315"/>
                  </a:lnTo>
                  <a:lnTo>
                    <a:pt x="4902" y="14159"/>
                  </a:lnTo>
                  <a:lnTo>
                    <a:pt x="6729" y="12931"/>
                  </a:lnTo>
                  <a:lnTo>
                    <a:pt x="8557" y="12570"/>
                  </a:lnTo>
                  <a:lnTo>
                    <a:pt x="10800" y="1257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Shape 748"/>
            <p:cNvSpPr/>
            <p:nvPr/>
          </p:nvSpPr>
          <p:spPr>
            <a:xfrm>
              <a:off x="4627139" y="1594021"/>
              <a:ext cx="99460" cy="116673"/>
            </a:xfrm>
            <a:custGeom>
              <a:pathLst>
                <a:path extrusionOk="0" h="21600" w="21600">
                  <a:moveTo>
                    <a:pt x="10800" y="9237"/>
                  </a:moveTo>
                  <a:lnTo>
                    <a:pt x="8557" y="9237"/>
                  </a:lnTo>
                  <a:lnTo>
                    <a:pt x="6729" y="8526"/>
                  </a:lnTo>
                  <a:lnTo>
                    <a:pt x="4902" y="7745"/>
                  </a:lnTo>
                  <a:lnTo>
                    <a:pt x="3157" y="6537"/>
                  </a:lnTo>
                  <a:lnTo>
                    <a:pt x="1828" y="5400"/>
                  </a:lnTo>
                  <a:lnTo>
                    <a:pt x="914" y="3908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682"/>
                  </a:lnTo>
                  <a:lnTo>
                    <a:pt x="2658" y="20463"/>
                  </a:lnTo>
                  <a:lnTo>
                    <a:pt x="5400" y="21245"/>
                  </a:lnTo>
                  <a:lnTo>
                    <a:pt x="8058" y="21600"/>
                  </a:lnTo>
                  <a:lnTo>
                    <a:pt x="13542" y="21600"/>
                  </a:lnTo>
                  <a:lnTo>
                    <a:pt x="16698" y="21245"/>
                  </a:lnTo>
                  <a:lnTo>
                    <a:pt x="18942" y="20463"/>
                  </a:lnTo>
                  <a:lnTo>
                    <a:pt x="21600" y="19682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908"/>
                  </a:lnTo>
                  <a:lnTo>
                    <a:pt x="19772" y="5400"/>
                  </a:lnTo>
                  <a:lnTo>
                    <a:pt x="18443" y="6537"/>
                  </a:lnTo>
                  <a:lnTo>
                    <a:pt x="16698" y="7745"/>
                  </a:lnTo>
                  <a:lnTo>
                    <a:pt x="14871" y="8526"/>
                  </a:lnTo>
                  <a:lnTo>
                    <a:pt x="13043" y="9237"/>
                  </a:lnTo>
                  <a:lnTo>
                    <a:pt x="10800" y="92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Shape 749"/>
            <p:cNvSpPr/>
            <p:nvPr/>
          </p:nvSpPr>
          <p:spPr>
            <a:xfrm>
              <a:off x="4558282" y="1489015"/>
              <a:ext cx="66752" cy="213068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866"/>
                  </a:lnTo>
                  <a:lnTo>
                    <a:pt x="12786" y="1731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279"/>
                  </a:lnTo>
                  <a:lnTo>
                    <a:pt x="745" y="9010"/>
                  </a:lnTo>
                  <a:lnTo>
                    <a:pt x="0" y="10702"/>
                  </a:lnTo>
                  <a:lnTo>
                    <a:pt x="745" y="12630"/>
                  </a:lnTo>
                  <a:lnTo>
                    <a:pt x="1986" y="14125"/>
                  </a:lnTo>
                  <a:lnTo>
                    <a:pt x="3352" y="15816"/>
                  </a:lnTo>
                  <a:lnTo>
                    <a:pt x="6083" y="17311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Shape 750"/>
            <p:cNvSpPr/>
            <p:nvPr/>
          </p:nvSpPr>
          <p:spPr>
            <a:xfrm>
              <a:off x="4728701" y="1489015"/>
              <a:ext cx="66752" cy="21306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814" y="19672"/>
                  </a:lnTo>
                  <a:lnTo>
                    <a:pt x="12166" y="18610"/>
                  </a:lnTo>
                  <a:lnTo>
                    <a:pt x="15517" y="17311"/>
                  </a:lnTo>
                  <a:lnTo>
                    <a:pt x="18248" y="15816"/>
                  </a:lnTo>
                  <a:lnTo>
                    <a:pt x="20234" y="14125"/>
                  </a:lnTo>
                  <a:lnTo>
                    <a:pt x="20855" y="12630"/>
                  </a:lnTo>
                  <a:lnTo>
                    <a:pt x="21600" y="10702"/>
                  </a:lnTo>
                  <a:lnTo>
                    <a:pt x="20855" y="9010"/>
                  </a:lnTo>
                  <a:lnTo>
                    <a:pt x="20234" y="7279"/>
                  </a:lnTo>
                  <a:lnTo>
                    <a:pt x="18248" y="5784"/>
                  </a:lnTo>
                  <a:lnTo>
                    <a:pt x="15517" y="4289"/>
                  </a:lnTo>
                  <a:lnTo>
                    <a:pt x="12166" y="3030"/>
                  </a:lnTo>
                  <a:lnTo>
                    <a:pt x="8814" y="1731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Shape 751"/>
            <p:cNvSpPr/>
            <p:nvPr/>
          </p:nvSpPr>
          <p:spPr>
            <a:xfrm>
              <a:off x="3208700" y="2477102"/>
              <a:ext cx="731210" cy="720880"/>
            </a:xfrm>
            <a:custGeom>
              <a:pathLst>
                <a:path extrusionOk="0" h="21600" w="21600">
                  <a:moveTo>
                    <a:pt x="11617" y="315"/>
                  </a:moveTo>
                  <a:lnTo>
                    <a:pt x="11490" y="187"/>
                  </a:lnTo>
                  <a:lnTo>
                    <a:pt x="11295" y="58"/>
                  </a:lnTo>
                  <a:lnTo>
                    <a:pt x="11111" y="0"/>
                  </a:lnTo>
                  <a:lnTo>
                    <a:pt x="10742" y="0"/>
                  </a:lnTo>
                  <a:lnTo>
                    <a:pt x="10558" y="58"/>
                  </a:lnTo>
                  <a:lnTo>
                    <a:pt x="10363" y="187"/>
                  </a:lnTo>
                  <a:lnTo>
                    <a:pt x="10236" y="315"/>
                  </a:lnTo>
                  <a:lnTo>
                    <a:pt x="253" y="10392"/>
                  </a:lnTo>
                  <a:lnTo>
                    <a:pt x="115" y="10578"/>
                  </a:lnTo>
                  <a:lnTo>
                    <a:pt x="69" y="10707"/>
                  </a:lnTo>
                  <a:lnTo>
                    <a:pt x="0" y="10893"/>
                  </a:lnTo>
                  <a:lnTo>
                    <a:pt x="0" y="11337"/>
                  </a:lnTo>
                  <a:lnTo>
                    <a:pt x="69" y="11523"/>
                  </a:lnTo>
                  <a:lnTo>
                    <a:pt x="115" y="11651"/>
                  </a:lnTo>
                  <a:lnTo>
                    <a:pt x="253" y="11838"/>
                  </a:lnTo>
                  <a:lnTo>
                    <a:pt x="9926" y="21600"/>
                  </a:lnTo>
                  <a:lnTo>
                    <a:pt x="9926" y="18754"/>
                  </a:lnTo>
                  <a:lnTo>
                    <a:pt x="2369" y="11080"/>
                  </a:lnTo>
                  <a:lnTo>
                    <a:pt x="10927" y="2473"/>
                  </a:lnTo>
                  <a:lnTo>
                    <a:pt x="20162" y="11838"/>
                  </a:lnTo>
                  <a:lnTo>
                    <a:pt x="21600" y="10392"/>
                  </a:lnTo>
                  <a:lnTo>
                    <a:pt x="11617" y="31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2LINES and Content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Shape 753"/>
          <p:cNvSpPr txBox="1"/>
          <p:nvPr>
            <p:ph type="title"/>
          </p:nvPr>
        </p:nvSpPr>
        <p:spPr>
          <a:xfrm>
            <a:off x="365759" y="457200"/>
            <a:ext cx="11313563" cy="1346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4" name="Shape 754"/>
          <p:cNvSpPr txBox="1"/>
          <p:nvPr>
            <p:ph idx="1" type="body"/>
          </p:nvPr>
        </p:nvSpPr>
        <p:spPr>
          <a:xfrm>
            <a:off x="379412" y="1803400"/>
            <a:ext cx="11313559" cy="50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9" marL="34975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9" marL="39547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BLUE">
    <p:bg>
      <p:bgPr>
        <a:solidFill>
          <a:srgbClr val="29A7DE"/>
        </a:solidFill>
      </p:bgPr>
    </p:bg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Shape 756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757" name="Shape 757"/>
          <p:cNvGrpSpPr/>
          <p:nvPr/>
        </p:nvGrpSpPr>
        <p:grpSpPr>
          <a:xfrm>
            <a:off x="509985" y="6385627"/>
            <a:ext cx="1164828" cy="226843"/>
            <a:chOff x="0" y="0"/>
            <a:chExt cx="1164827" cy="226842"/>
          </a:xfrm>
        </p:grpSpPr>
        <p:sp>
          <p:nvSpPr>
            <p:cNvPr id="758" name="Shape 758"/>
            <p:cNvSpPr/>
            <p:nvPr/>
          </p:nvSpPr>
          <p:spPr>
            <a:xfrm>
              <a:off x="915366" y="51553"/>
              <a:ext cx="101021" cy="175287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Shape 759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Shape 760"/>
            <p:cNvSpPr/>
            <p:nvPr/>
          </p:nvSpPr>
          <p:spPr>
            <a:xfrm>
              <a:off x="230903" y="47429"/>
              <a:ext cx="154624" cy="179412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Shape 761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Shape 762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Shape 763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Shape 764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Shape 765"/>
            <p:cNvSpPr/>
            <p:nvPr/>
          </p:nvSpPr>
          <p:spPr>
            <a:xfrm>
              <a:off x="1022573" y="47429"/>
              <a:ext cx="142254" cy="179412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DARK BLUE">
    <p:bg>
      <p:bgPr>
        <a:solidFill>
          <a:srgbClr val="005586"/>
        </a:solidFill>
      </p:bgPr>
    </p:bg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Shape 767"/>
          <p:cNvSpPr txBox="1"/>
          <p:nvPr>
            <p:ph type="title"/>
          </p:nvPr>
        </p:nvSpPr>
        <p:spPr>
          <a:xfrm>
            <a:off x="379411" y="274637"/>
            <a:ext cx="11313563" cy="13255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768" name="Shape 768"/>
          <p:cNvGrpSpPr/>
          <p:nvPr/>
        </p:nvGrpSpPr>
        <p:grpSpPr>
          <a:xfrm>
            <a:off x="509985" y="6385627"/>
            <a:ext cx="1164828" cy="226843"/>
            <a:chOff x="0" y="0"/>
            <a:chExt cx="1164827" cy="226842"/>
          </a:xfrm>
        </p:grpSpPr>
        <p:sp>
          <p:nvSpPr>
            <p:cNvPr id="769" name="Shape 769"/>
            <p:cNvSpPr/>
            <p:nvPr/>
          </p:nvSpPr>
          <p:spPr>
            <a:xfrm>
              <a:off x="915366" y="51553"/>
              <a:ext cx="101021" cy="175287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Shape 770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Shape 771"/>
            <p:cNvSpPr/>
            <p:nvPr/>
          </p:nvSpPr>
          <p:spPr>
            <a:xfrm>
              <a:off x="230903" y="47429"/>
              <a:ext cx="154624" cy="179412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Shape 772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Shape 773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" name="Shape 774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" name="Shape 775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Shape 776"/>
            <p:cNvSpPr/>
            <p:nvPr/>
          </p:nvSpPr>
          <p:spPr>
            <a:xfrm>
              <a:off x="1022573" y="47429"/>
              <a:ext cx="142254" cy="179412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Content WHITE"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Content BLUE">
    <p:bg>
      <p:bgPr>
        <a:solidFill>
          <a:srgbClr val="29A7DE"/>
        </a:solidFill>
      </p:bgPr>
    </p:bg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" name="Shape 779"/>
          <p:cNvGrpSpPr/>
          <p:nvPr/>
        </p:nvGrpSpPr>
        <p:grpSpPr>
          <a:xfrm>
            <a:off x="509985" y="6385627"/>
            <a:ext cx="1164828" cy="226843"/>
            <a:chOff x="0" y="0"/>
            <a:chExt cx="1164827" cy="226842"/>
          </a:xfrm>
        </p:grpSpPr>
        <p:sp>
          <p:nvSpPr>
            <p:cNvPr id="780" name="Shape 780"/>
            <p:cNvSpPr/>
            <p:nvPr/>
          </p:nvSpPr>
          <p:spPr>
            <a:xfrm>
              <a:off x="915366" y="51553"/>
              <a:ext cx="101021" cy="175287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Shape 781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Shape 782"/>
            <p:cNvSpPr/>
            <p:nvPr/>
          </p:nvSpPr>
          <p:spPr>
            <a:xfrm>
              <a:off x="230903" y="47429"/>
              <a:ext cx="154624" cy="179412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Shape 783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Shape 784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Shape 785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Shape 786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Shape 787"/>
            <p:cNvSpPr/>
            <p:nvPr/>
          </p:nvSpPr>
          <p:spPr>
            <a:xfrm>
              <a:off x="1022573" y="47429"/>
              <a:ext cx="142254" cy="179412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Content DARK BLUE">
    <p:bg>
      <p:bgPr>
        <a:solidFill>
          <a:srgbClr val="005586"/>
        </a:solidFill>
      </p:bgPr>
    </p:bg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9" name="Shape 789"/>
          <p:cNvGrpSpPr/>
          <p:nvPr/>
        </p:nvGrpSpPr>
        <p:grpSpPr>
          <a:xfrm>
            <a:off x="509985" y="6385627"/>
            <a:ext cx="1164828" cy="226843"/>
            <a:chOff x="0" y="0"/>
            <a:chExt cx="1164827" cy="226842"/>
          </a:xfrm>
        </p:grpSpPr>
        <p:sp>
          <p:nvSpPr>
            <p:cNvPr id="790" name="Shape 790"/>
            <p:cNvSpPr/>
            <p:nvPr/>
          </p:nvSpPr>
          <p:spPr>
            <a:xfrm>
              <a:off x="915366" y="51553"/>
              <a:ext cx="101021" cy="175287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Shape 791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Shape 792"/>
            <p:cNvSpPr/>
            <p:nvPr/>
          </p:nvSpPr>
          <p:spPr>
            <a:xfrm>
              <a:off x="230903" y="47429"/>
              <a:ext cx="154624" cy="179412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Shape 793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Shape 794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Shape 795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Shape 796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Shape 797"/>
            <p:cNvSpPr/>
            <p:nvPr/>
          </p:nvSpPr>
          <p:spPr>
            <a:xfrm>
              <a:off x="1022573" y="47429"/>
              <a:ext cx="142254" cy="179412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se Stud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96386" y="2428398"/>
            <a:ext cx="3192635" cy="319770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Calibri"/>
              <a:buNone/>
              <a:defRPr>
                <a:solidFill>
                  <a:srgbClr val="505150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 WHITE"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Shape 799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 DARK BLUE">
    <p:bg>
      <p:bgPr>
        <a:solidFill>
          <a:srgbClr val="005586"/>
        </a:solidFill>
      </p:bgPr>
    </p:bg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gue/Quote WHITE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Shape 802"/>
          <p:cNvSpPr txBox="1"/>
          <p:nvPr>
            <p:ph type="title"/>
          </p:nvPr>
        </p:nvSpPr>
        <p:spPr>
          <a:xfrm>
            <a:off x="410300" y="477050"/>
            <a:ext cx="8225699" cy="418594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3" name="Shape 803"/>
          <p:cNvSpPr txBox="1"/>
          <p:nvPr>
            <p:ph idx="1" type="body"/>
          </p:nvPr>
        </p:nvSpPr>
        <p:spPr>
          <a:xfrm>
            <a:off x="435702" y="4662996"/>
            <a:ext cx="8200296" cy="21950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losing WHITE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Shape 805"/>
          <p:cNvSpPr txBox="1"/>
          <p:nvPr>
            <p:ph type="title"/>
          </p:nvPr>
        </p:nvSpPr>
        <p:spPr>
          <a:xfrm>
            <a:off x="5740841" y="2971799"/>
            <a:ext cx="5282759" cy="7848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56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806" name="Shape 806"/>
          <p:cNvGrpSpPr/>
          <p:nvPr/>
        </p:nvGrpSpPr>
        <p:grpSpPr>
          <a:xfrm>
            <a:off x="5853509" y="2436316"/>
            <a:ext cx="1633142" cy="318042"/>
            <a:chOff x="0" y="0"/>
            <a:chExt cx="1633141" cy="318042"/>
          </a:xfrm>
        </p:grpSpPr>
        <p:sp>
          <p:nvSpPr>
            <p:cNvPr id="807" name="Shape 807"/>
            <p:cNvSpPr/>
            <p:nvPr/>
          </p:nvSpPr>
          <p:spPr>
            <a:xfrm>
              <a:off x="1283387" y="72279"/>
              <a:ext cx="141637" cy="245761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Shape 808"/>
            <p:cNvSpPr/>
            <p:nvPr/>
          </p:nvSpPr>
          <p:spPr>
            <a:xfrm>
              <a:off x="237020" y="0"/>
              <a:ext cx="60702" cy="31515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Shape 809"/>
            <p:cNvSpPr/>
            <p:nvPr/>
          </p:nvSpPr>
          <p:spPr>
            <a:xfrm>
              <a:off x="323737" y="66497"/>
              <a:ext cx="216790" cy="251543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Shape 810"/>
            <p:cNvSpPr/>
            <p:nvPr/>
          </p:nvSpPr>
          <p:spPr>
            <a:xfrm>
              <a:off x="0" y="66497"/>
              <a:ext cx="213898" cy="251543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Shape 811"/>
            <p:cNvSpPr/>
            <p:nvPr/>
          </p:nvSpPr>
          <p:spPr>
            <a:xfrm>
              <a:off x="563650" y="72279"/>
              <a:ext cx="208117" cy="245761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Shape 812"/>
            <p:cNvSpPr/>
            <p:nvPr/>
          </p:nvSpPr>
          <p:spPr>
            <a:xfrm>
              <a:off x="797781" y="0"/>
              <a:ext cx="222571" cy="318042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Shape 813"/>
            <p:cNvSpPr/>
            <p:nvPr/>
          </p:nvSpPr>
          <p:spPr>
            <a:xfrm>
              <a:off x="1043475" y="66497"/>
              <a:ext cx="216790" cy="251543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Shape 814"/>
            <p:cNvSpPr/>
            <p:nvPr/>
          </p:nvSpPr>
          <p:spPr>
            <a:xfrm>
              <a:off x="1433692" y="66497"/>
              <a:ext cx="199447" cy="251543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15" name="Shape 8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6700" y="1308290"/>
            <a:ext cx="3689176" cy="4233673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Shape 816"/>
          <p:cNvSpPr txBox="1"/>
          <p:nvPr>
            <p:ph idx="1" type="body"/>
          </p:nvPr>
        </p:nvSpPr>
        <p:spPr>
          <a:xfrm>
            <a:off x="5777310" y="3756673"/>
            <a:ext cx="5246289" cy="2338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7" name="Shape 817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Slide 2 BLUE">
    <p:bg>
      <p:bgPr>
        <a:solidFill>
          <a:srgbClr val="29A7DE"/>
        </a:soli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Shape 867"/>
          <p:cNvSpPr txBox="1"/>
          <p:nvPr>
            <p:ph idx="1" type="body"/>
          </p:nvPr>
        </p:nvSpPr>
        <p:spPr>
          <a:xfrm>
            <a:off x="435702" y="5179917"/>
            <a:ext cx="73368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8" name="Shape 868"/>
          <p:cNvSpPr txBox="1"/>
          <p:nvPr>
            <p:ph type="title"/>
          </p:nvPr>
        </p:nvSpPr>
        <p:spPr>
          <a:xfrm>
            <a:off x="410300" y="986733"/>
            <a:ext cx="73619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869" name="Shape 869"/>
          <p:cNvGrpSpPr/>
          <p:nvPr/>
        </p:nvGrpSpPr>
        <p:grpSpPr>
          <a:xfrm>
            <a:off x="528433" y="656873"/>
            <a:ext cx="1614641" cy="296791"/>
            <a:chOff x="0" y="0"/>
            <a:chExt cx="1614641" cy="296791"/>
          </a:xfrm>
        </p:grpSpPr>
        <p:sp>
          <p:nvSpPr>
            <p:cNvPr id="870" name="Shape 870"/>
            <p:cNvSpPr/>
            <p:nvPr/>
          </p:nvSpPr>
          <p:spPr>
            <a:xfrm>
              <a:off x="1222359" y="67426"/>
              <a:ext cx="132786" cy="22831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Shape 871"/>
            <p:cNvSpPr/>
            <p:nvPr/>
          </p:nvSpPr>
          <p:spPr>
            <a:xfrm>
              <a:off x="225776" y="0"/>
              <a:ext cx="59238" cy="295757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Shape 872"/>
            <p:cNvSpPr/>
            <p:nvPr/>
          </p:nvSpPr>
          <p:spPr>
            <a:xfrm>
              <a:off x="307505" y="61296"/>
              <a:ext cx="207899" cy="235494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Shape 873"/>
            <p:cNvSpPr/>
            <p:nvPr/>
          </p:nvSpPr>
          <p:spPr>
            <a:xfrm>
              <a:off x="0" y="61296"/>
              <a:ext cx="202769" cy="235494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Shape 874"/>
            <p:cNvSpPr/>
            <p:nvPr/>
          </p:nvSpPr>
          <p:spPr>
            <a:xfrm>
              <a:off x="538389" y="67426"/>
              <a:ext cx="196667" cy="229337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Shape 875"/>
            <p:cNvSpPr/>
            <p:nvPr/>
          </p:nvSpPr>
          <p:spPr>
            <a:xfrm>
              <a:off x="759058" y="0"/>
              <a:ext cx="210978" cy="296784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Shape 876"/>
            <p:cNvSpPr/>
            <p:nvPr/>
          </p:nvSpPr>
          <p:spPr>
            <a:xfrm>
              <a:off x="993008" y="61296"/>
              <a:ext cx="207899" cy="235494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Shape 877"/>
            <p:cNvSpPr/>
            <p:nvPr/>
          </p:nvSpPr>
          <p:spPr>
            <a:xfrm>
              <a:off x="1363854" y="61296"/>
              <a:ext cx="190512" cy="235494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Shape 878"/>
            <p:cNvSpPr/>
            <p:nvPr/>
          </p:nvSpPr>
          <p:spPr>
            <a:xfrm>
              <a:off x="1568687" y="62828"/>
              <a:ext cx="45954" cy="46979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9" name="Shape 879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880" name="Shape 880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Shape 881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Shape 882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Shape 883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Shape 884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Shape 885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Shape 886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Shape 887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8" name="Shape 888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9" name="Shape 889"/>
          <p:cNvPicPr preferRelativeResize="0"/>
          <p:nvPr/>
        </p:nvPicPr>
        <p:blipFill rotWithShape="1">
          <a:blip r:embed="rId2">
            <a:alphaModFix/>
          </a:blip>
          <a:srcRect b="32354" l="0" r="21426" t="0"/>
          <a:stretch/>
        </p:blipFill>
        <p:spPr>
          <a:xfrm rot="-5400000">
            <a:off x="7438696" y="1215244"/>
            <a:ext cx="5965499" cy="3534900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Shape 890"/>
          <p:cNvSpPr/>
          <p:nvPr/>
        </p:nvSpPr>
        <p:spPr>
          <a:xfrm>
            <a:off x="-1" y="6311900"/>
            <a:ext cx="12188700" cy="545999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hree Column with Images"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Shape 892"/>
          <p:cNvSpPr txBox="1"/>
          <p:nvPr>
            <p:ph type="title"/>
          </p:nvPr>
        </p:nvSpPr>
        <p:spPr>
          <a:xfrm>
            <a:off x="365759" y="457200"/>
            <a:ext cx="11313599" cy="25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3" name="Shape 893"/>
          <p:cNvSpPr txBox="1"/>
          <p:nvPr>
            <p:ph idx="1" type="body"/>
          </p:nvPr>
        </p:nvSpPr>
        <p:spPr>
          <a:xfrm>
            <a:off x="379411" y="4635500"/>
            <a:ext cx="3532199" cy="22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400"/>
              </a:spcBef>
              <a:buClr>
                <a:srgbClr val="3D3D3D"/>
              </a:buClr>
              <a:buFont typeface="Calibri"/>
              <a:buNone/>
              <a:defRPr sz="2000">
                <a:solidFill>
                  <a:srgbClr val="3D3D3D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se Study"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Shape 895"/>
          <p:cNvSpPr txBox="1"/>
          <p:nvPr>
            <p:ph idx="1" type="body"/>
          </p:nvPr>
        </p:nvSpPr>
        <p:spPr>
          <a:xfrm>
            <a:off x="396386" y="2428398"/>
            <a:ext cx="3192600" cy="319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Calibri"/>
              <a:buNone/>
              <a:defRPr>
                <a:solidFill>
                  <a:srgbClr val="505150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wo Column"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Shape 897"/>
          <p:cNvSpPr txBox="1"/>
          <p:nvPr>
            <p:ph idx="1" type="body"/>
          </p:nvPr>
        </p:nvSpPr>
        <p:spPr>
          <a:xfrm>
            <a:off x="379412" y="1447800"/>
            <a:ext cx="5486399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8" marL="34975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8" marL="39547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8" name="Shape 898"/>
          <p:cNvSpPr txBox="1"/>
          <p:nvPr>
            <p:ph type="title"/>
          </p:nvPr>
        </p:nvSpPr>
        <p:spPr>
          <a:xfrm>
            <a:off x="365759" y="457200"/>
            <a:ext cx="113135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gue/Quote DARK BLUE">
    <p:bg>
      <p:bgPr>
        <a:solidFill>
          <a:srgbClr val="005586"/>
        </a:solidFill>
      </p:bgPr>
    </p:bg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Shape 900"/>
          <p:cNvSpPr txBox="1"/>
          <p:nvPr>
            <p:ph type="title"/>
          </p:nvPr>
        </p:nvSpPr>
        <p:spPr>
          <a:xfrm>
            <a:off x="410300" y="477050"/>
            <a:ext cx="82256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1" name="Shape 901"/>
          <p:cNvSpPr txBox="1"/>
          <p:nvPr>
            <p:ph idx="1" type="body"/>
          </p:nvPr>
        </p:nvSpPr>
        <p:spPr>
          <a:xfrm>
            <a:off x="435702" y="4675696"/>
            <a:ext cx="82002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7FCAEB"/>
              </a:buClr>
              <a:buFont typeface="Calibri"/>
              <a:buNone/>
              <a:defRPr>
                <a:solidFill>
                  <a:srgbClr val="7FCAEB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902" name="Shape 902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903" name="Shape 903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Shape 904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Shape 905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Shape 906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Shape 907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Shape 908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Shape 909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Shape 910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age White"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Shape 912"/>
          <p:cNvSpPr txBox="1"/>
          <p:nvPr>
            <p:ph idx="1" type="body"/>
          </p:nvPr>
        </p:nvSpPr>
        <p:spPr>
          <a:xfrm>
            <a:off x="474612" y="1325334"/>
            <a:ext cx="10988699" cy="55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8" marL="34975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8" marL="39547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913" name="Shape 913"/>
          <p:cNvCxnSpPr/>
          <p:nvPr/>
        </p:nvCxnSpPr>
        <p:spPr>
          <a:xfrm>
            <a:off x="609441" y="1097279"/>
            <a:ext cx="10969799" cy="1500"/>
          </a:xfrm>
          <a:prstGeom prst="straightConnector1">
            <a:avLst/>
          </a:prstGeom>
          <a:noFill/>
          <a:ln cap="flat" cmpd="sng" w="9525">
            <a:solidFill>
              <a:srgbClr val="D7D7D7">
                <a:alpha val="49800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4" name="Shape 914"/>
          <p:cNvSpPr txBox="1"/>
          <p:nvPr>
            <p:ph type="title"/>
          </p:nvPr>
        </p:nvSpPr>
        <p:spPr>
          <a:xfrm>
            <a:off x="379411" y="452437"/>
            <a:ext cx="11313599" cy="8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wo Colum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79412" y="1447800"/>
            <a:ext cx="5486400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9" marL="34975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9" marL="39547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65759" y="457200"/>
            <a:ext cx="11313563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artner WHITE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Shape 916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Shape 917"/>
          <p:cNvGrpSpPr/>
          <p:nvPr/>
        </p:nvGrpSpPr>
        <p:grpSpPr>
          <a:xfrm>
            <a:off x="506921" y="6032497"/>
            <a:ext cx="1410776" cy="478500"/>
            <a:chOff x="0" y="0"/>
            <a:chExt cx="1410776" cy="478500"/>
          </a:xfrm>
        </p:grpSpPr>
        <p:grpSp>
          <p:nvGrpSpPr>
            <p:cNvPr id="918" name="Shape 918"/>
            <p:cNvGrpSpPr/>
            <p:nvPr/>
          </p:nvGrpSpPr>
          <p:grpSpPr>
            <a:xfrm>
              <a:off x="0" y="133389"/>
              <a:ext cx="1164809" cy="226854"/>
              <a:chOff x="0" y="0"/>
              <a:chExt cx="1164809" cy="226854"/>
            </a:xfrm>
          </p:grpSpPr>
          <p:sp>
            <p:nvSpPr>
              <p:cNvPr id="919" name="Shape 919"/>
              <p:cNvSpPr/>
              <p:nvPr/>
            </p:nvSpPr>
            <p:spPr>
              <a:xfrm>
                <a:off x="915367" y="51553"/>
                <a:ext cx="101033" cy="175284"/>
              </a:xfrm>
              <a:custGeom>
                <a:pathLst>
                  <a:path extrusionOk="0" h="21600" w="21600">
                    <a:moveTo>
                      <a:pt x="19218" y="0"/>
                    </a:moveTo>
                    <a:cubicBezTo>
                      <a:pt x="16782" y="0"/>
                      <a:pt x="14345" y="162"/>
                      <a:pt x="12018" y="551"/>
                    </a:cubicBezTo>
                    <a:cubicBezTo>
                      <a:pt x="10911" y="746"/>
                      <a:pt x="9858" y="973"/>
                      <a:pt x="8917" y="1232"/>
                    </a:cubicBezTo>
                    <a:cubicBezTo>
                      <a:pt x="8751" y="1070"/>
                      <a:pt x="8529" y="908"/>
                      <a:pt x="8252" y="778"/>
                    </a:cubicBezTo>
                    <a:cubicBezTo>
                      <a:pt x="7311" y="227"/>
                      <a:pt x="6203" y="0"/>
                      <a:pt x="4929" y="0"/>
                    </a:cubicBezTo>
                    <a:lnTo>
                      <a:pt x="0" y="0"/>
                    </a:lnTo>
                    <a:lnTo>
                      <a:pt x="0" y="21600"/>
                    </a:lnTo>
                    <a:lnTo>
                      <a:pt x="9637" y="21600"/>
                    </a:lnTo>
                    <a:lnTo>
                      <a:pt x="9637" y="10378"/>
                    </a:lnTo>
                    <a:cubicBezTo>
                      <a:pt x="9637" y="8205"/>
                      <a:pt x="10246" y="7330"/>
                      <a:pt x="11575" y="6584"/>
                    </a:cubicBezTo>
                    <a:cubicBezTo>
                      <a:pt x="12794" y="5838"/>
                      <a:pt x="14788" y="5449"/>
                      <a:pt x="17446" y="5449"/>
                    </a:cubicBezTo>
                    <a:lnTo>
                      <a:pt x="21600" y="5449"/>
                    </a:lnTo>
                    <a:lnTo>
                      <a:pt x="21600" y="0"/>
                    </a:lnTo>
                    <a:lnTo>
                      <a:pt x="19218" y="0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0" name="Shape 920"/>
              <p:cNvSpPr/>
              <p:nvPr/>
            </p:nvSpPr>
            <p:spPr>
              <a:xfrm>
                <a:off x="169054" y="0"/>
                <a:ext cx="43308" cy="224801"/>
              </a:xfrm>
              <a:custGeom>
                <a:pathLst>
                  <a:path extrusionOk="0" h="21600" w="21600">
                    <a:moveTo>
                      <a:pt x="11112" y="0"/>
                    </a:moveTo>
                    <a:lnTo>
                      <a:pt x="0" y="0"/>
                    </a:lnTo>
                    <a:lnTo>
                      <a:pt x="0" y="19545"/>
                    </a:lnTo>
                    <a:cubicBezTo>
                      <a:pt x="0" y="20122"/>
                      <a:pt x="874" y="20598"/>
                      <a:pt x="2997" y="20999"/>
                    </a:cubicBezTo>
                    <a:cubicBezTo>
                      <a:pt x="5119" y="21400"/>
                      <a:pt x="7616" y="21600"/>
                      <a:pt x="10488" y="21600"/>
                    </a:cubicBezTo>
                    <a:lnTo>
                      <a:pt x="21600" y="21600"/>
                    </a:lnTo>
                    <a:lnTo>
                      <a:pt x="21600" y="2030"/>
                    </a:lnTo>
                    <a:cubicBezTo>
                      <a:pt x="21600" y="1453"/>
                      <a:pt x="20601" y="952"/>
                      <a:pt x="18603" y="576"/>
                    </a:cubicBezTo>
                    <a:cubicBezTo>
                      <a:pt x="16356" y="175"/>
                      <a:pt x="13984" y="0"/>
                      <a:pt x="11112" y="0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1" name="Shape 921"/>
              <p:cNvSpPr/>
              <p:nvPr/>
            </p:nvSpPr>
            <p:spPr>
              <a:xfrm>
                <a:off x="230903" y="47429"/>
                <a:ext cx="154602" cy="179387"/>
              </a:xfrm>
              <a:custGeom>
                <a:pathLst>
                  <a:path extrusionOk="0" h="21600" w="21600">
                    <a:moveTo>
                      <a:pt x="10747" y="0"/>
                    </a:moveTo>
                    <a:cubicBezTo>
                      <a:pt x="17721" y="0"/>
                      <a:pt x="21600" y="4081"/>
                      <a:pt x="21600" y="10831"/>
                    </a:cubicBezTo>
                    <a:cubicBezTo>
                      <a:pt x="21600" y="17581"/>
                      <a:pt x="17721" y="21600"/>
                      <a:pt x="10747" y="21600"/>
                    </a:cubicBezTo>
                    <a:cubicBezTo>
                      <a:pt x="3665" y="21600"/>
                      <a:pt x="0" y="17581"/>
                      <a:pt x="0" y="10831"/>
                    </a:cubicBezTo>
                    <a:cubicBezTo>
                      <a:pt x="0" y="4081"/>
                      <a:pt x="3665" y="0"/>
                      <a:pt x="10747" y="0"/>
                    </a:cubicBezTo>
                    <a:close/>
                    <a:moveTo>
                      <a:pt x="10747" y="17173"/>
                    </a:moveTo>
                    <a:cubicBezTo>
                      <a:pt x="14412" y="17173"/>
                      <a:pt x="15586" y="13783"/>
                      <a:pt x="15586" y="10894"/>
                    </a:cubicBezTo>
                    <a:cubicBezTo>
                      <a:pt x="15586" y="8037"/>
                      <a:pt x="14412" y="4584"/>
                      <a:pt x="10747" y="4584"/>
                    </a:cubicBezTo>
                    <a:cubicBezTo>
                      <a:pt x="7081" y="4584"/>
                      <a:pt x="5978" y="8037"/>
                      <a:pt x="5978" y="10894"/>
                    </a:cubicBezTo>
                    <a:cubicBezTo>
                      <a:pt x="5978" y="13783"/>
                      <a:pt x="7081" y="17173"/>
                      <a:pt x="10747" y="17173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2" name="Shape 922"/>
              <p:cNvSpPr/>
              <p:nvPr/>
            </p:nvSpPr>
            <p:spPr>
              <a:xfrm>
                <a:off x="0" y="47429"/>
                <a:ext cx="152549" cy="179387"/>
              </a:xfrm>
              <a:custGeom>
                <a:pathLst>
                  <a:path extrusionOk="0" h="21600" w="21600">
                    <a:moveTo>
                      <a:pt x="11055" y="17148"/>
                    </a:moveTo>
                    <a:cubicBezTo>
                      <a:pt x="7261" y="17148"/>
                      <a:pt x="6130" y="13763"/>
                      <a:pt x="6130" y="10878"/>
                    </a:cubicBezTo>
                    <a:cubicBezTo>
                      <a:pt x="6130" y="8026"/>
                      <a:pt x="7261" y="4577"/>
                      <a:pt x="11055" y="4577"/>
                    </a:cubicBezTo>
                    <a:cubicBezTo>
                      <a:pt x="12989" y="4577"/>
                      <a:pt x="14266" y="5518"/>
                      <a:pt x="15032" y="6803"/>
                    </a:cubicBezTo>
                    <a:lnTo>
                      <a:pt x="21600" y="6803"/>
                    </a:lnTo>
                    <a:cubicBezTo>
                      <a:pt x="20286" y="2508"/>
                      <a:pt x="16638" y="0"/>
                      <a:pt x="11055" y="0"/>
                    </a:cubicBezTo>
                    <a:cubicBezTo>
                      <a:pt x="3758" y="0"/>
                      <a:pt x="0" y="4075"/>
                      <a:pt x="0" y="10816"/>
                    </a:cubicBezTo>
                    <a:cubicBezTo>
                      <a:pt x="0" y="17556"/>
                      <a:pt x="3758" y="21600"/>
                      <a:pt x="11055" y="21600"/>
                    </a:cubicBezTo>
                    <a:cubicBezTo>
                      <a:pt x="16638" y="21600"/>
                      <a:pt x="20286" y="19092"/>
                      <a:pt x="21600" y="14828"/>
                    </a:cubicBezTo>
                    <a:lnTo>
                      <a:pt x="17295" y="14828"/>
                    </a:lnTo>
                    <a:cubicBezTo>
                      <a:pt x="17295" y="14828"/>
                      <a:pt x="16127" y="14828"/>
                      <a:pt x="15470" y="15393"/>
                    </a:cubicBezTo>
                    <a:cubicBezTo>
                      <a:pt x="14303" y="16302"/>
                      <a:pt x="13391" y="17148"/>
                      <a:pt x="11055" y="17148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3" name="Shape 923"/>
              <p:cNvSpPr/>
              <p:nvPr/>
            </p:nvSpPr>
            <p:spPr>
              <a:xfrm>
                <a:off x="402019" y="51553"/>
                <a:ext cx="148445" cy="175284"/>
              </a:xfrm>
              <a:custGeom>
                <a:pathLst>
                  <a:path extrusionOk="0" h="21600" w="21600">
                    <a:moveTo>
                      <a:pt x="20702" y="804"/>
                    </a:moveTo>
                    <a:cubicBezTo>
                      <a:pt x="20140" y="257"/>
                      <a:pt x="19391" y="0"/>
                      <a:pt x="18418" y="0"/>
                    </a:cubicBezTo>
                    <a:lnTo>
                      <a:pt x="15199" y="0"/>
                    </a:lnTo>
                    <a:lnTo>
                      <a:pt x="15199" y="13404"/>
                    </a:lnTo>
                    <a:cubicBezTo>
                      <a:pt x="15199" y="14689"/>
                      <a:pt x="14712" y="15621"/>
                      <a:pt x="13851" y="16200"/>
                    </a:cubicBezTo>
                    <a:cubicBezTo>
                      <a:pt x="12953" y="16779"/>
                      <a:pt x="11904" y="17068"/>
                      <a:pt x="10781" y="17068"/>
                    </a:cubicBezTo>
                    <a:cubicBezTo>
                      <a:pt x="9696" y="17068"/>
                      <a:pt x="8685" y="16779"/>
                      <a:pt x="7786" y="16200"/>
                    </a:cubicBezTo>
                    <a:cubicBezTo>
                      <a:pt x="6888" y="15621"/>
                      <a:pt x="6439" y="14689"/>
                      <a:pt x="6439" y="13404"/>
                    </a:cubicBezTo>
                    <a:lnTo>
                      <a:pt x="6439" y="2732"/>
                    </a:lnTo>
                    <a:cubicBezTo>
                      <a:pt x="6439" y="1961"/>
                      <a:pt x="6139" y="1318"/>
                      <a:pt x="5540" y="804"/>
                    </a:cubicBezTo>
                    <a:cubicBezTo>
                      <a:pt x="4941" y="257"/>
                      <a:pt x="4193" y="0"/>
                      <a:pt x="3294" y="0"/>
                    </a:cubicBezTo>
                    <a:lnTo>
                      <a:pt x="0" y="0"/>
                    </a:lnTo>
                    <a:lnTo>
                      <a:pt x="0" y="12439"/>
                    </a:lnTo>
                    <a:cubicBezTo>
                      <a:pt x="0" y="16232"/>
                      <a:pt x="1273" y="18546"/>
                      <a:pt x="3481" y="19864"/>
                    </a:cubicBezTo>
                    <a:cubicBezTo>
                      <a:pt x="5653" y="21182"/>
                      <a:pt x="8086" y="21600"/>
                      <a:pt x="10781" y="21600"/>
                    </a:cubicBezTo>
                    <a:cubicBezTo>
                      <a:pt x="13551" y="21600"/>
                      <a:pt x="15947" y="21182"/>
                      <a:pt x="18156" y="19864"/>
                    </a:cubicBezTo>
                    <a:cubicBezTo>
                      <a:pt x="20365" y="18546"/>
                      <a:pt x="21600" y="16232"/>
                      <a:pt x="21600" y="12439"/>
                    </a:cubicBezTo>
                    <a:lnTo>
                      <a:pt x="21600" y="2732"/>
                    </a:lnTo>
                    <a:cubicBezTo>
                      <a:pt x="21600" y="1961"/>
                      <a:pt x="21301" y="1318"/>
                      <a:pt x="20702" y="804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4" name="Shape 924"/>
              <p:cNvSpPr/>
              <p:nvPr/>
            </p:nvSpPr>
            <p:spPr>
              <a:xfrm>
                <a:off x="569012" y="0"/>
                <a:ext cx="158759" cy="226854"/>
              </a:xfrm>
              <a:custGeom>
                <a:pathLst>
                  <a:path extrusionOk="0" h="21600" w="21600">
                    <a:moveTo>
                      <a:pt x="10765" y="18066"/>
                    </a:moveTo>
                    <a:cubicBezTo>
                      <a:pt x="7095" y="18066"/>
                      <a:pt x="5977" y="15379"/>
                      <a:pt x="5977" y="13089"/>
                    </a:cubicBezTo>
                    <a:cubicBezTo>
                      <a:pt x="5977" y="10825"/>
                      <a:pt x="7095" y="8088"/>
                      <a:pt x="10765" y="8088"/>
                    </a:cubicBezTo>
                    <a:cubicBezTo>
                      <a:pt x="14435" y="8088"/>
                      <a:pt x="15588" y="10800"/>
                      <a:pt x="15588" y="13065"/>
                    </a:cubicBezTo>
                    <a:lnTo>
                      <a:pt x="15588" y="13114"/>
                    </a:lnTo>
                    <a:cubicBezTo>
                      <a:pt x="15588" y="15379"/>
                      <a:pt x="14435" y="18066"/>
                      <a:pt x="10765" y="18066"/>
                    </a:cubicBezTo>
                    <a:close/>
                    <a:moveTo>
                      <a:pt x="20726" y="572"/>
                    </a:moveTo>
                    <a:cubicBezTo>
                      <a:pt x="20132" y="174"/>
                      <a:pt x="19468" y="0"/>
                      <a:pt x="18629" y="0"/>
                    </a:cubicBezTo>
                    <a:lnTo>
                      <a:pt x="15588" y="0"/>
                    </a:lnTo>
                    <a:lnTo>
                      <a:pt x="15588" y="6122"/>
                    </a:lnTo>
                    <a:cubicBezTo>
                      <a:pt x="14680" y="5500"/>
                      <a:pt x="12722" y="4454"/>
                      <a:pt x="9786" y="4454"/>
                    </a:cubicBezTo>
                    <a:cubicBezTo>
                      <a:pt x="3565" y="4454"/>
                      <a:pt x="0" y="7689"/>
                      <a:pt x="0" y="13040"/>
                    </a:cubicBezTo>
                    <a:cubicBezTo>
                      <a:pt x="0" y="18390"/>
                      <a:pt x="3705" y="21600"/>
                      <a:pt x="10765" y="21600"/>
                    </a:cubicBezTo>
                    <a:cubicBezTo>
                      <a:pt x="17685" y="21600"/>
                      <a:pt x="21530" y="18415"/>
                      <a:pt x="21600" y="13114"/>
                    </a:cubicBezTo>
                    <a:lnTo>
                      <a:pt x="21600" y="2016"/>
                    </a:lnTo>
                    <a:cubicBezTo>
                      <a:pt x="21600" y="1443"/>
                      <a:pt x="21285" y="946"/>
                      <a:pt x="20726" y="572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5" name="Shape 925"/>
              <p:cNvSpPr/>
              <p:nvPr/>
            </p:nvSpPr>
            <p:spPr>
              <a:xfrm>
                <a:off x="744252" y="47429"/>
                <a:ext cx="154602" cy="179387"/>
              </a:xfrm>
              <a:custGeom>
                <a:pathLst>
                  <a:path extrusionOk="0" h="21600" w="21600">
                    <a:moveTo>
                      <a:pt x="10800" y="4577"/>
                    </a:moveTo>
                    <a:cubicBezTo>
                      <a:pt x="8234" y="4577"/>
                      <a:pt x="6558" y="6270"/>
                      <a:pt x="6345" y="8214"/>
                    </a:cubicBezTo>
                    <a:lnTo>
                      <a:pt x="15291" y="8214"/>
                    </a:lnTo>
                    <a:cubicBezTo>
                      <a:pt x="15255" y="6270"/>
                      <a:pt x="13295" y="4577"/>
                      <a:pt x="10800" y="4577"/>
                    </a:cubicBezTo>
                    <a:close/>
                    <a:moveTo>
                      <a:pt x="21600" y="9624"/>
                    </a:moveTo>
                    <a:cubicBezTo>
                      <a:pt x="21600" y="10032"/>
                      <a:pt x="21493" y="10439"/>
                      <a:pt x="21279" y="10816"/>
                    </a:cubicBezTo>
                    <a:cubicBezTo>
                      <a:pt x="21137" y="11066"/>
                      <a:pt x="20958" y="11255"/>
                      <a:pt x="20745" y="11474"/>
                    </a:cubicBezTo>
                    <a:cubicBezTo>
                      <a:pt x="20174" y="11976"/>
                      <a:pt x="19497" y="12258"/>
                      <a:pt x="18677" y="12258"/>
                    </a:cubicBezTo>
                    <a:lnTo>
                      <a:pt x="6131" y="12258"/>
                    </a:lnTo>
                    <a:cubicBezTo>
                      <a:pt x="6273" y="14734"/>
                      <a:pt x="7699" y="17148"/>
                      <a:pt x="10800" y="17148"/>
                    </a:cubicBezTo>
                    <a:cubicBezTo>
                      <a:pt x="13117" y="17148"/>
                      <a:pt x="14008" y="16302"/>
                      <a:pt x="15113" y="15393"/>
                    </a:cubicBezTo>
                    <a:cubicBezTo>
                      <a:pt x="15754" y="14828"/>
                      <a:pt x="16895" y="14828"/>
                      <a:pt x="16895" y="14828"/>
                    </a:cubicBezTo>
                    <a:lnTo>
                      <a:pt x="21137" y="14828"/>
                    </a:lnTo>
                    <a:cubicBezTo>
                      <a:pt x="19818" y="19092"/>
                      <a:pt x="16289" y="21600"/>
                      <a:pt x="10800" y="21600"/>
                    </a:cubicBezTo>
                    <a:cubicBezTo>
                      <a:pt x="3707" y="21600"/>
                      <a:pt x="0" y="17556"/>
                      <a:pt x="0" y="10816"/>
                    </a:cubicBezTo>
                    <a:cubicBezTo>
                      <a:pt x="0" y="4075"/>
                      <a:pt x="3707" y="0"/>
                      <a:pt x="10800" y="0"/>
                    </a:cubicBezTo>
                    <a:cubicBezTo>
                      <a:pt x="16289" y="0"/>
                      <a:pt x="19818" y="2508"/>
                      <a:pt x="21137" y="6803"/>
                    </a:cubicBezTo>
                    <a:cubicBezTo>
                      <a:pt x="21350" y="7587"/>
                      <a:pt x="21493" y="8402"/>
                      <a:pt x="21600" y="9311"/>
                    </a:cubicBezTo>
                    <a:lnTo>
                      <a:pt x="21600" y="9624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6" name="Shape 926"/>
              <p:cNvSpPr/>
              <p:nvPr/>
            </p:nvSpPr>
            <p:spPr>
              <a:xfrm>
                <a:off x="1022573" y="47429"/>
                <a:ext cx="142235" cy="179387"/>
              </a:xfrm>
              <a:custGeom>
                <a:pathLst>
                  <a:path extrusionOk="0" h="21600" w="21600">
                    <a:moveTo>
                      <a:pt x="14374" y="15949"/>
                    </a:moveTo>
                    <a:cubicBezTo>
                      <a:pt x="13331" y="16765"/>
                      <a:pt x="11940" y="17173"/>
                      <a:pt x="10162" y="17173"/>
                    </a:cubicBezTo>
                    <a:cubicBezTo>
                      <a:pt x="9621" y="17173"/>
                      <a:pt x="7844" y="17079"/>
                      <a:pt x="7110" y="16514"/>
                    </a:cubicBezTo>
                    <a:cubicBezTo>
                      <a:pt x="6569" y="16106"/>
                      <a:pt x="6221" y="15666"/>
                      <a:pt x="6221" y="14913"/>
                    </a:cubicBezTo>
                    <a:cubicBezTo>
                      <a:pt x="6221" y="14348"/>
                      <a:pt x="6492" y="13814"/>
                      <a:pt x="6917" y="13469"/>
                    </a:cubicBezTo>
                    <a:cubicBezTo>
                      <a:pt x="7844" y="12652"/>
                      <a:pt x="8887" y="12527"/>
                      <a:pt x="11128" y="12119"/>
                    </a:cubicBezTo>
                    <a:cubicBezTo>
                      <a:pt x="12635" y="11867"/>
                      <a:pt x="14413" y="11428"/>
                      <a:pt x="15379" y="10988"/>
                    </a:cubicBezTo>
                    <a:lnTo>
                      <a:pt x="15379" y="12558"/>
                    </a:lnTo>
                    <a:cubicBezTo>
                      <a:pt x="15379" y="14002"/>
                      <a:pt x="15418" y="15164"/>
                      <a:pt x="14374" y="15949"/>
                    </a:cubicBezTo>
                    <a:close/>
                    <a:moveTo>
                      <a:pt x="21600" y="5808"/>
                    </a:moveTo>
                    <a:cubicBezTo>
                      <a:pt x="21600" y="3956"/>
                      <a:pt x="20634" y="2512"/>
                      <a:pt x="18779" y="1476"/>
                    </a:cubicBezTo>
                    <a:cubicBezTo>
                      <a:pt x="17002" y="534"/>
                      <a:pt x="14336" y="0"/>
                      <a:pt x="10742" y="0"/>
                    </a:cubicBezTo>
                    <a:cubicBezTo>
                      <a:pt x="7574" y="0"/>
                      <a:pt x="5062" y="628"/>
                      <a:pt x="3362" y="1790"/>
                    </a:cubicBezTo>
                    <a:cubicBezTo>
                      <a:pt x="1816" y="2826"/>
                      <a:pt x="889" y="4238"/>
                      <a:pt x="657" y="5808"/>
                    </a:cubicBezTo>
                    <a:lnTo>
                      <a:pt x="7071" y="5808"/>
                    </a:lnTo>
                    <a:cubicBezTo>
                      <a:pt x="7380" y="5180"/>
                      <a:pt x="7921" y="4772"/>
                      <a:pt x="8655" y="4584"/>
                    </a:cubicBezTo>
                    <a:cubicBezTo>
                      <a:pt x="9351" y="4364"/>
                      <a:pt x="10124" y="4270"/>
                      <a:pt x="11051" y="4270"/>
                    </a:cubicBezTo>
                    <a:cubicBezTo>
                      <a:pt x="12172" y="4270"/>
                      <a:pt x="12945" y="4364"/>
                      <a:pt x="13756" y="4615"/>
                    </a:cubicBezTo>
                    <a:cubicBezTo>
                      <a:pt x="14722" y="4898"/>
                      <a:pt x="15224" y="5337"/>
                      <a:pt x="15224" y="6122"/>
                    </a:cubicBezTo>
                    <a:cubicBezTo>
                      <a:pt x="15224" y="6938"/>
                      <a:pt x="13833" y="7723"/>
                      <a:pt x="11051" y="8006"/>
                    </a:cubicBezTo>
                    <a:cubicBezTo>
                      <a:pt x="7651" y="8351"/>
                      <a:pt x="4985" y="8665"/>
                      <a:pt x="2550" y="10109"/>
                    </a:cubicBezTo>
                    <a:cubicBezTo>
                      <a:pt x="1005" y="11051"/>
                      <a:pt x="0" y="12747"/>
                      <a:pt x="0" y="14913"/>
                    </a:cubicBezTo>
                    <a:cubicBezTo>
                      <a:pt x="0" y="17236"/>
                      <a:pt x="889" y="18869"/>
                      <a:pt x="2589" y="19873"/>
                    </a:cubicBezTo>
                    <a:cubicBezTo>
                      <a:pt x="4135" y="20815"/>
                      <a:pt x="6569" y="21600"/>
                      <a:pt x="10587" y="21600"/>
                    </a:cubicBezTo>
                    <a:cubicBezTo>
                      <a:pt x="14142" y="21600"/>
                      <a:pt x="16847" y="20972"/>
                      <a:pt x="18625" y="19999"/>
                    </a:cubicBezTo>
                    <a:cubicBezTo>
                      <a:pt x="20479" y="18963"/>
                      <a:pt x="21523" y="17770"/>
                      <a:pt x="21600" y="15603"/>
                    </a:cubicBezTo>
                    <a:lnTo>
                      <a:pt x="21600" y="5808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27" name="Shape 927"/>
            <p:cNvCxnSpPr/>
            <p:nvPr/>
          </p:nvCxnSpPr>
          <p:spPr>
            <a:xfrm>
              <a:off x="1410775" y="0"/>
              <a:ext cx="0" cy="478500"/>
            </a:xfrm>
            <a:prstGeom prst="straightConnector1">
              <a:avLst/>
            </a:prstGeom>
            <a:noFill/>
            <a:ln cap="flat" cmpd="sng" w="12700">
              <a:solidFill>
                <a:srgbClr val="505150"/>
              </a:solidFill>
              <a:prstDash val="solid"/>
              <a:bevel/>
              <a:headEnd len="med" w="med" type="none"/>
              <a:tailEnd len="med" w="med" type="none"/>
            </a:ln>
          </p:spPr>
        </p:cxnSp>
      </p:grpSp>
      <p:sp>
        <p:nvSpPr>
          <p:cNvPr id="928" name="Shape 928"/>
          <p:cNvSpPr txBox="1"/>
          <p:nvPr>
            <p:ph type="title"/>
          </p:nvPr>
        </p:nvSpPr>
        <p:spPr>
          <a:xfrm>
            <a:off x="365759" y="457200"/>
            <a:ext cx="11313599" cy="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9" name="Shape 929"/>
          <p:cNvSpPr txBox="1"/>
          <p:nvPr>
            <p:ph idx="1" type="body"/>
          </p:nvPr>
        </p:nvSpPr>
        <p:spPr>
          <a:xfrm>
            <a:off x="379412" y="1435100"/>
            <a:ext cx="11313599" cy="54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8" marL="34975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8" marL="39547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gue/Quote BLUE">
    <p:bg>
      <p:bgPr>
        <a:solidFill>
          <a:srgbClr val="29A7DE"/>
        </a:solid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 txBox="1"/>
          <p:nvPr>
            <p:ph type="title"/>
          </p:nvPr>
        </p:nvSpPr>
        <p:spPr>
          <a:xfrm>
            <a:off x="410300" y="477050"/>
            <a:ext cx="82256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2" name="Shape 932"/>
          <p:cNvSpPr txBox="1"/>
          <p:nvPr>
            <p:ph idx="1" type="body"/>
          </p:nvPr>
        </p:nvSpPr>
        <p:spPr>
          <a:xfrm>
            <a:off x="435702" y="4662996"/>
            <a:ext cx="8200200" cy="21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933" name="Shape 933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934" name="Shape 934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Shape 935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Shape 936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Shape 937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Shape 938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Shape 939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Shape 940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Shape 941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losing BLUE">
    <p:bg>
      <p:bgPr>
        <a:solidFill>
          <a:srgbClr val="29A7DE"/>
        </a:solidFill>
      </p:bgPr>
    </p:bg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Shape 943"/>
          <p:cNvSpPr txBox="1"/>
          <p:nvPr>
            <p:ph type="title"/>
          </p:nvPr>
        </p:nvSpPr>
        <p:spPr>
          <a:xfrm>
            <a:off x="5740841" y="2933700"/>
            <a:ext cx="52827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56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944" name="Shape 944"/>
          <p:cNvGrpSpPr/>
          <p:nvPr/>
        </p:nvGrpSpPr>
        <p:grpSpPr>
          <a:xfrm>
            <a:off x="5853509" y="2436316"/>
            <a:ext cx="1633115" cy="318059"/>
            <a:chOff x="0" y="0"/>
            <a:chExt cx="1633115" cy="318059"/>
          </a:xfrm>
        </p:grpSpPr>
        <p:sp>
          <p:nvSpPr>
            <p:cNvPr id="945" name="Shape 945"/>
            <p:cNvSpPr/>
            <p:nvPr/>
          </p:nvSpPr>
          <p:spPr>
            <a:xfrm>
              <a:off x="1283387" y="72279"/>
              <a:ext cx="141642" cy="245753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Shape 946"/>
            <p:cNvSpPr/>
            <p:nvPr/>
          </p:nvSpPr>
          <p:spPr>
            <a:xfrm>
              <a:off x="237020" y="0"/>
              <a:ext cx="60696" cy="315143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Shape 947"/>
            <p:cNvSpPr/>
            <p:nvPr/>
          </p:nvSpPr>
          <p:spPr>
            <a:xfrm>
              <a:off x="323737" y="66497"/>
              <a:ext cx="216809" cy="251531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Shape 948"/>
            <p:cNvSpPr/>
            <p:nvPr/>
          </p:nvSpPr>
          <p:spPr>
            <a:xfrm>
              <a:off x="0" y="66497"/>
              <a:ext cx="213894" cy="251531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Shape 949"/>
            <p:cNvSpPr/>
            <p:nvPr/>
          </p:nvSpPr>
          <p:spPr>
            <a:xfrm>
              <a:off x="563650" y="72279"/>
              <a:ext cx="208115" cy="245753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Shape 950"/>
            <p:cNvSpPr/>
            <p:nvPr/>
          </p:nvSpPr>
          <p:spPr>
            <a:xfrm>
              <a:off x="797781" y="0"/>
              <a:ext cx="222588" cy="318059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Shape 951"/>
            <p:cNvSpPr/>
            <p:nvPr/>
          </p:nvSpPr>
          <p:spPr>
            <a:xfrm>
              <a:off x="1043475" y="66497"/>
              <a:ext cx="216809" cy="251531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Shape 952"/>
            <p:cNvSpPr/>
            <p:nvPr/>
          </p:nvSpPr>
          <p:spPr>
            <a:xfrm>
              <a:off x="1433692" y="66497"/>
              <a:ext cx="199422" cy="251531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3" name="Shape 953"/>
          <p:cNvSpPr/>
          <p:nvPr/>
        </p:nvSpPr>
        <p:spPr>
          <a:xfrm>
            <a:off x="1536700" y="1313557"/>
            <a:ext cx="3684203" cy="4229787"/>
          </a:xfrm>
          <a:custGeom>
            <a:pathLst>
              <a:path extrusionOk="0" h="21580" w="21600">
                <a:moveTo>
                  <a:pt x="21600" y="5611"/>
                </a:moveTo>
                <a:cubicBezTo>
                  <a:pt x="21600" y="5453"/>
                  <a:pt x="21509" y="5312"/>
                  <a:pt x="21354" y="5239"/>
                </a:cubicBezTo>
                <a:cubicBezTo>
                  <a:pt x="11046" y="59"/>
                  <a:pt x="11046" y="59"/>
                  <a:pt x="11046" y="59"/>
                </a:cubicBezTo>
                <a:cubicBezTo>
                  <a:pt x="10897" y="-20"/>
                  <a:pt x="10703" y="-20"/>
                  <a:pt x="10554" y="59"/>
                </a:cubicBezTo>
                <a:cubicBezTo>
                  <a:pt x="246" y="5239"/>
                  <a:pt x="246" y="5239"/>
                  <a:pt x="246" y="5239"/>
                </a:cubicBezTo>
                <a:cubicBezTo>
                  <a:pt x="97" y="5312"/>
                  <a:pt x="0" y="5453"/>
                  <a:pt x="0" y="5611"/>
                </a:cubicBezTo>
                <a:cubicBezTo>
                  <a:pt x="0" y="15966"/>
                  <a:pt x="0" y="15966"/>
                  <a:pt x="0" y="15966"/>
                </a:cubicBezTo>
                <a:cubicBezTo>
                  <a:pt x="0" y="16124"/>
                  <a:pt x="91" y="16265"/>
                  <a:pt x="246" y="16344"/>
                </a:cubicBezTo>
                <a:cubicBezTo>
                  <a:pt x="10554" y="21524"/>
                  <a:pt x="10554" y="21524"/>
                  <a:pt x="10554" y="21524"/>
                </a:cubicBezTo>
                <a:cubicBezTo>
                  <a:pt x="10631" y="21557"/>
                  <a:pt x="10716" y="21580"/>
                  <a:pt x="10800" y="21580"/>
                </a:cubicBezTo>
                <a:cubicBezTo>
                  <a:pt x="10884" y="21580"/>
                  <a:pt x="10975" y="21557"/>
                  <a:pt x="11046" y="21524"/>
                </a:cubicBezTo>
                <a:cubicBezTo>
                  <a:pt x="21354" y="16344"/>
                  <a:pt x="21354" y="16344"/>
                  <a:pt x="21354" y="16344"/>
                </a:cubicBezTo>
                <a:cubicBezTo>
                  <a:pt x="21509" y="16265"/>
                  <a:pt x="21600" y="16124"/>
                  <a:pt x="21600" y="15971"/>
                </a:cubicBezTo>
                <a:lnTo>
                  <a:pt x="21600" y="5611"/>
                </a:lnTo>
                <a:close/>
                <a:moveTo>
                  <a:pt x="20608" y="9533"/>
                </a:moveTo>
                <a:cubicBezTo>
                  <a:pt x="19351" y="10171"/>
                  <a:pt x="19351" y="10171"/>
                  <a:pt x="19351" y="10171"/>
                </a:cubicBezTo>
                <a:cubicBezTo>
                  <a:pt x="19351" y="6994"/>
                  <a:pt x="19351" y="6994"/>
                  <a:pt x="19351" y="6994"/>
                </a:cubicBezTo>
                <a:cubicBezTo>
                  <a:pt x="19351" y="6994"/>
                  <a:pt x="19351" y="6994"/>
                  <a:pt x="19351" y="6994"/>
                </a:cubicBezTo>
                <a:cubicBezTo>
                  <a:pt x="19351" y="6994"/>
                  <a:pt x="19351" y="6994"/>
                  <a:pt x="19351" y="6994"/>
                </a:cubicBezTo>
                <a:cubicBezTo>
                  <a:pt x="20608" y="6356"/>
                  <a:pt x="20608" y="6356"/>
                  <a:pt x="20608" y="6356"/>
                </a:cubicBezTo>
                <a:lnTo>
                  <a:pt x="20608" y="9533"/>
                </a:lnTo>
                <a:close/>
                <a:moveTo>
                  <a:pt x="11299" y="1182"/>
                </a:moveTo>
                <a:cubicBezTo>
                  <a:pt x="14294" y="2688"/>
                  <a:pt x="14294" y="2688"/>
                  <a:pt x="14294" y="2688"/>
                </a:cubicBezTo>
                <a:cubicBezTo>
                  <a:pt x="13030" y="3320"/>
                  <a:pt x="13030" y="3320"/>
                  <a:pt x="13030" y="3320"/>
                </a:cubicBezTo>
                <a:cubicBezTo>
                  <a:pt x="11299" y="2446"/>
                  <a:pt x="11299" y="2446"/>
                  <a:pt x="11299" y="2446"/>
                </a:cubicBezTo>
                <a:lnTo>
                  <a:pt x="11299" y="1182"/>
                </a:lnTo>
                <a:close/>
                <a:moveTo>
                  <a:pt x="16621" y="7366"/>
                </a:moveTo>
                <a:cubicBezTo>
                  <a:pt x="11792" y="4940"/>
                  <a:pt x="11792" y="4940"/>
                  <a:pt x="11792" y="4940"/>
                </a:cubicBezTo>
                <a:cubicBezTo>
                  <a:pt x="13030" y="4319"/>
                  <a:pt x="13030" y="4319"/>
                  <a:pt x="13030" y="4319"/>
                </a:cubicBezTo>
                <a:cubicBezTo>
                  <a:pt x="17860" y="6746"/>
                  <a:pt x="17860" y="6746"/>
                  <a:pt x="17860" y="6746"/>
                </a:cubicBezTo>
                <a:lnTo>
                  <a:pt x="16621" y="7366"/>
                </a:lnTo>
                <a:close/>
                <a:moveTo>
                  <a:pt x="18359" y="7490"/>
                </a:moveTo>
                <a:cubicBezTo>
                  <a:pt x="18359" y="8235"/>
                  <a:pt x="18359" y="8235"/>
                  <a:pt x="18359" y="8235"/>
                </a:cubicBezTo>
                <a:cubicBezTo>
                  <a:pt x="17613" y="7863"/>
                  <a:pt x="17613" y="7863"/>
                  <a:pt x="17613" y="7863"/>
                </a:cubicBezTo>
                <a:lnTo>
                  <a:pt x="18359" y="7490"/>
                </a:lnTo>
                <a:close/>
                <a:moveTo>
                  <a:pt x="11805" y="14391"/>
                </a:moveTo>
                <a:cubicBezTo>
                  <a:pt x="14638" y="12969"/>
                  <a:pt x="14638" y="12969"/>
                  <a:pt x="14638" y="12969"/>
                </a:cubicBezTo>
                <a:cubicBezTo>
                  <a:pt x="14793" y="12890"/>
                  <a:pt x="14884" y="12749"/>
                  <a:pt x="14884" y="12591"/>
                </a:cubicBezTo>
                <a:cubicBezTo>
                  <a:pt x="14884" y="8986"/>
                  <a:pt x="14884" y="8986"/>
                  <a:pt x="14884" y="8986"/>
                </a:cubicBezTo>
                <a:cubicBezTo>
                  <a:pt x="14884" y="8833"/>
                  <a:pt x="14793" y="8687"/>
                  <a:pt x="14638" y="8613"/>
                </a:cubicBezTo>
                <a:cubicBezTo>
                  <a:pt x="14022" y="8303"/>
                  <a:pt x="14022" y="8303"/>
                  <a:pt x="14022" y="8303"/>
                </a:cubicBezTo>
                <a:cubicBezTo>
                  <a:pt x="13030" y="8805"/>
                  <a:pt x="13030" y="8805"/>
                  <a:pt x="13030" y="8805"/>
                </a:cubicBezTo>
                <a:cubicBezTo>
                  <a:pt x="13892" y="9234"/>
                  <a:pt x="13892" y="9234"/>
                  <a:pt x="13892" y="9234"/>
                </a:cubicBezTo>
                <a:cubicBezTo>
                  <a:pt x="13892" y="12343"/>
                  <a:pt x="13892" y="12343"/>
                  <a:pt x="13892" y="12343"/>
                </a:cubicBezTo>
                <a:cubicBezTo>
                  <a:pt x="11299" y="13646"/>
                  <a:pt x="11299" y="13646"/>
                  <a:pt x="11299" y="13646"/>
                </a:cubicBezTo>
                <a:cubicBezTo>
                  <a:pt x="11299" y="12405"/>
                  <a:pt x="11299" y="12405"/>
                  <a:pt x="11299" y="12405"/>
                </a:cubicBezTo>
                <a:cubicBezTo>
                  <a:pt x="12408" y="11846"/>
                  <a:pt x="12408" y="11846"/>
                  <a:pt x="12408" y="11846"/>
                </a:cubicBezTo>
                <a:cubicBezTo>
                  <a:pt x="12557" y="11767"/>
                  <a:pt x="12654" y="11626"/>
                  <a:pt x="12654" y="11474"/>
                </a:cubicBezTo>
                <a:cubicBezTo>
                  <a:pt x="12654" y="10109"/>
                  <a:pt x="12654" y="10109"/>
                  <a:pt x="12654" y="10109"/>
                </a:cubicBezTo>
                <a:cubicBezTo>
                  <a:pt x="12654" y="9951"/>
                  <a:pt x="12557" y="9809"/>
                  <a:pt x="12408" y="9736"/>
                </a:cubicBezTo>
                <a:cubicBezTo>
                  <a:pt x="11792" y="9426"/>
                  <a:pt x="11792" y="9426"/>
                  <a:pt x="11792" y="9426"/>
                </a:cubicBezTo>
                <a:cubicBezTo>
                  <a:pt x="13030" y="8805"/>
                  <a:pt x="13030" y="8805"/>
                  <a:pt x="13030" y="8805"/>
                </a:cubicBezTo>
                <a:cubicBezTo>
                  <a:pt x="14022" y="8303"/>
                  <a:pt x="14022" y="8303"/>
                  <a:pt x="14022" y="8303"/>
                </a:cubicBezTo>
                <a:cubicBezTo>
                  <a:pt x="15260" y="7682"/>
                  <a:pt x="15260" y="7682"/>
                  <a:pt x="15260" y="7682"/>
                </a:cubicBezTo>
                <a:cubicBezTo>
                  <a:pt x="16122" y="8111"/>
                  <a:pt x="16122" y="8111"/>
                  <a:pt x="16122" y="8111"/>
                </a:cubicBezTo>
                <a:cubicBezTo>
                  <a:pt x="16122" y="13466"/>
                  <a:pt x="16122" y="13466"/>
                  <a:pt x="16122" y="13466"/>
                </a:cubicBezTo>
                <a:cubicBezTo>
                  <a:pt x="13043" y="15012"/>
                  <a:pt x="13043" y="15012"/>
                  <a:pt x="13043" y="15012"/>
                </a:cubicBezTo>
                <a:lnTo>
                  <a:pt x="11805" y="14391"/>
                </a:lnTo>
                <a:close/>
                <a:moveTo>
                  <a:pt x="12051" y="15514"/>
                </a:moveTo>
                <a:cubicBezTo>
                  <a:pt x="11299" y="15892"/>
                  <a:pt x="11299" y="15892"/>
                  <a:pt x="11299" y="15892"/>
                </a:cubicBezTo>
                <a:cubicBezTo>
                  <a:pt x="11299" y="15130"/>
                  <a:pt x="11299" y="15130"/>
                  <a:pt x="11299" y="15130"/>
                </a:cubicBezTo>
                <a:lnTo>
                  <a:pt x="12051" y="15514"/>
                </a:lnTo>
                <a:close/>
                <a:moveTo>
                  <a:pt x="11299" y="3445"/>
                </a:moveTo>
                <a:cubicBezTo>
                  <a:pt x="12038" y="3817"/>
                  <a:pt x="12038" y="3817"/>
                  <a:pt x="12038" y="3817"/>
                </a:cubicBezTo>
                <a:cubicBezTo>
                  <a:pt x="11299" y="4189"/>
                  <a:pt x="11299" y="4189"/>
                  <a:pt x="11299" y="4189"/>
                </a:cubicBezTo>
                <a:lnTo>
                  <a:pt x="11299" y="3445"/>
                </a:lnTo>
                <a:close/>
                <a:moveTo>
                  <a:pt x="11299" y="5690"/>
                </a:moveTo>
                <a:cubicBezTo>
                  <a:pt x="14268" y="7180"/>
                  <a:pt x="14268" y="7180"/>
                  <a:pt x="14268" y="7180"/>
                </a:cubicBezTo>
                <a:cubicBezTo>
                  <a:pt x="13030" y="7806"/>
                  <a:pt x="13030" y="7806"/>
                  <a:pt x="13030" y="7806"/>
                </a:cubicBezTo>
                <a:cubicBezTo>
                  <a:pt x="11299" y="6932"/>
                  <a:pt x="11299" y="6932"/>
                  <a:pt x="11299" y="6932"/>
                </a:cubicBezTo>
                <a:lnTo>
                  <a:pt x="11299" y="5690"/>
                </a:lnTo>
                <a:close/>
                <a:moveTo>
                  <a:pt x="11299" y="7930"/>
                </a:moveTo>
                <a:cubicBezTo>
                  <a:pt x="12038" y="8303"/>
                  <a:pt x="12038" y="8303"/>
                  <a:pt x="12038" y="8303"/>
                </a:cubicBezTo>
                <a:cubicBezTo>
                  <a:pt x="12038" y="8303"/>
                  <a:pt x="12038" y="8303"/>
                  <a:pt x="12038" y="8303"/>
                </a:cubicBezTo>
                <a:cubicBezTo>
                  <a:pt x="11299" y="8675"/>
                  <a:pt x="11299" y="8675"/>
                  <a:pt x="11299" y="8675"/>
                </a:cubicBezTo>
                <a:lnTo>
                  <a:pt x="11299" y="7930"/>
                </a:lnTo>
                <a:close/>
                <a:moveTo>
                  <a:pt x="8946" y="11220"/>
                </a:moveTo>
                <a:cubicBezTo>
                  <a:pt x="7708" y="11846"/>
                  <a:pt x="7708" y="11846"/>
                  <a:pt x="7708" y="11846"/>
                </a:cubicBezTo>
                <a:cubicBezTo>
                  <a:pt x="7708" y="9234"/>
                  <a:pt x="7708" y="9234"/>
                  <a:pt x="7708" y="9234"/>
                </a:cubicBezTo>
                <a:cubicBezTo>
                  <a:pt x="10307" y="7930"/>
                  <a:pt x="10307" y="7930"/>
                  <a:pt x="10307" y="7930"/>
                </a:cubicBezTo>
                <a:cubicBezTo>
                  <a:pt x="10307" y="9177"/>
                  <a:pt x="10307" y="9177"/>
                  <a:pt x="10307" y="9177"/>
                </a:cubicBezTo>
                <a:cubicBezTo>
                  <a:pt x="10547" y="9053"/>
                  <a:pt x="10547" y="9053"/>
                  <a:pt x="10547" y="9053"/>
                </a:cubicBezTo>
                <a:cubicBezTo>
                  <a:pt x="10547" y="9053"/>
                  <a:pt x="10547" y="9053"/>
                  <a:pt x="10547" y="9053"/>
                </a:cubicBezTo>
                <a:cubicBezTo>
                  <a:pt x="9192" y="9736"/>
                  <a:pt x="9192" y="9736"/>
                  <a:pt x="9192" y="9736"/>
                </a:cubicBezTo>
                <a:cubicBezTo>
                  <a:pt x="9043" y="9809"/>
                  <a:pt x="8946" y="9956"/>
                  <a:pt x="8946" y="10109"/>
                </a:cubicBezTo>
                <a:lnTo>
                  <a:pt x="8946" y="11220"/>
                </a:lnTo>
                <a:close/>
                <a:moveTo>
                  <a:pt x="6716" y="15085"/>
                </a:moveTo>
                <a:cubicBezTo>
                  <a:pt x="7708" y="15582"/>
                  <a:pt x="7708" y="15582"/>
                  <a:pt x="7708" y="15582"/>
                </a:cubicBezTo>
                <a:cubicBezTo>
                  <a:pt x="8466" y="15966"/>
                  <a:pt x="8466" y="15966"/>
                  <a:pt x="8466" y="15966"/>
                </a:cubicBezTo>
                <a:cubicBezTo>
                  <a:pt x="7222" y="16586"/>
                  <a:pt x="7222" y="16586"/>
                  <a:pt x="7222" y="16586"/>
                </a:cubicBezTo>
                <a:cubicBezTo>
                  <a:pt x="5478" y="15706"/>
                  <a:pt x="5478" y="15706"/>
                  <a:pt x="5478" y="15706"/>
                </a:cubicBezTo>
                <a:cubicBezTo>
                  <a:pt x="5478" y="14465"/>
                  <a:pt x="5478" y="14465"/>
                  <a:pt x="5478" y="14465"/>
                </a:cubicBezTo>
                <a:lnTo>
                  <a:pt x="6716" y="15085"/>
                </a:lnTo>
                <a:close/>
                <a:moveTo>
                  <a:pt x="5970" y="13714"/>
                </a:moveTo>
                <a:cubicBezTo>
                  <a:pt x="6716" y="13342"/>
                  <a:pt x="6716" y="13342"/>
                  <a:pt x="6716" y="13342"/>
                </a:cubicBezTo>
                <a:cubicBezTo>
                  <a:pt x="6716" y="14087"/>
                  <a:pt x="6716" y="14087"/>
                  <a:pt x="6716" y="14087"/>
                </a:cubicBezTo>
                <a:lnTo>
                  <a:pt x="5970" y="13714"/>
                </a:lnTo>
                <a:close/>
                <a:moveTo>
                  <a:pt x="6962" y="8613"/>
                </a:moveTo>
                <a:cubicBezTo>
                  <a:pt x="6807" y="8687"/>
                  <a:pt x="6716" y="8833"/>
                  <a:pt x="6716" y="8986"/>
                </a:cubicBezTo>
                <a:cubicBezTo>
                  <a:pt x="6716" y="12343"/>
                  <a:pt x="6716" y="12343"/>
                  <a:pt x="6716" y="12343"/>
                </a:cubicBezTo>
                <a:cubicBezTo>
                  <a:pt x="5478" y="12969"/>
                  <a:pt x="5478" y="12969"/>
                  <a:pt x="5478" y="12969"/>
                </a:cubicBezTo>
                <a:cubicBezTo>
                  <a:pt x="5478" y="8111"/>
                  <a:pt x="5478" y="8111"/>
                  <a:pt x="5478" y="8111"/>
                </a:cubicBezTo>
                <a:cubicBezTo>
                  <a:pt x="6722" y="7490"/>
                  <a:pt x="6722" y="7490"/>
                  <a:pt x="6722" y="7490"/>
                </a:cubicBezTo>
                <a:cubicBezTo>
                  <a:pt x="7961" y="8111"/>
                  <a:pt x="7961" y="8111"/>
                  <a:pt x="7961" y="8111"/>
                </a:cubicBezTo>
                <a:lnTo>
                  <a:pt x="6962" y="8613"/>
                </a:lnTo>
                <a:close/>
                <a:moveTo>
                  <a:pt x="9445" y="6932"/>
                </a:moveTo>
                <a:cubicBezTo>
                  <a:pt x="9445" y="6119"/>
                  <a:pt x="9445" y="6119"/>
                  <a:pt x="9445" y="6119"/>
                </a:cubicBezTo>
                <a:cubicBezTo>
                  <a:pt x="10307" y="5690"/>
                  <a:pt x="10307" y="5690"/>
                  <a:pt x="10307" y="5690"/>
                </a:cubicBezTo>
                <a:cubicBezTo>
                  <a:pt x="10307" y="6932"/>
                  <a:pt x="10307" y="6932"/>
                  <a:pt x="10307" y="6932"/>
                </a:cubicBezTo>
                <a:cubicBezTo>
                  <a:pt x="9445" y="7366"/>
                  <a:pt x="9445" y="7366"/>
                  <a:pt x="9445" y="7366"/>
                </a:cubicBezTo>
                <a:lnTo>
                  <a:pt x="9445" y="6932"/>
                </a:lnTo>
                <a:close/>
                <a:moveTo>
                  <a:pt x="9445" y="5120"/>
                </a:moveTo>
                <a:cubicBezTo>
                  <a:pt x="9445" y="5837"/>
                  <a:pt x="9445" y="5837"/>
                  <a:pt x="9445" y="5837"/>
                </a:cubicBezTo>
                <a:cubicBezTo>
                  <a:pt x="9445" y="5837"/>
                  <a:pt x="9445" y="5837"/>
                  <a:pt x="9445" y="5837"/>
                </a:cubicBezTo>
                <a:cubicBezTo>
                  <a:pt x="9445" y="5120"/>
                  <a:pt x="9445" y="5120"/>
                  <a:pt x="9445" y="5120"/>
                </a:cubicBezTo>
                <a:cubicBezTo>
                  <a:pt x="9445" y="5120"/>
                  <a:pt x="9445" y="5120"/>
                  <a:pt x="9445" y="5120"/>
                </a:cubicBezTo>
                <a:cubicBezTo>
                  <a:pt x="9445" y="3879"/>
                  <a:pt x="9445" y="3879"/>
                  <a:pt x="9445" y="3879"/>
                </a:cubicBezTo>
                <a:cubicBezTo>
                  <a:pt x="10307" y="3445"/>
                  <a:pt x="10307" y="3445"/>
                  <a:pt x="10307" y="3445"/>
                </a:cubicBezTo>
                <a:cubicBezTo>
                  <a:pt x="10307" y="4692"/>
                  <a:pt x="10307" y="4692"/>
                  <a:pt x="10307" y="4692"/>
                </a:cubicBezTo>
                <a:lnTo>
                  <a:pt x="9445" y="5120"/>
                </a:lnTo>
                <a:close/>
                <a:moveTo>
                  <a:pt x="8453" y="6932"/>
                </a:moveTo>
                <a:cubicBezTo>
                  <a:pt x="8453" y="7361"/>
                  <a:pt x="8453" y="7361"/>
                  <a:pt x="8453" y="7361"/>
                </a:cubicBezTo>
                <a:cubicBezTo>
                  <a:pt x="7714" y="6988"/>
                  <a:pt x="7714" y="6988"/>
                  <a:pt x="7714" y="6988"/>
                </a:cubicBezTo>
                <a:cubicBezTo>
                  <a:pt x="8453" y="6616"/>
                  <a:pt x="8453" y="6616"/>
                  <a:pt x="8453" y="6616"/>
                </a:cubicBezTo>
                <a:lnTo>
                  <a:pt x="8453" y="6932"/>
                </a:lnTo>
                <a:close/>
                <a:moveTo>
                  <a:pt x="992" y="5860"/>
                </a:moveTo>
                <a:cubicBezTo>
                  <a:pt x="2243" y="5228"/>
                  <a:pt x="2243" y="5228"/>
                  <a:pt x="2243" y="5228"/>
                </a:cubicBezTo>
                <a:cubicBezTo>
                  <a:pt x="3501" y="5865"/>
                  <a:pt x="3501" y="5865"/>
                  <a:pt x="3501" y="5865"/>
                </a:cubicBezTo>
                <a:cubicBezTo>
                  <a:pt x="3501" y="5865"/>
                  <a:pt x="3501" y="5865"/>
                  <a:pt x="3501" y="5865"/>
                </a:cubicBezTo>
                <a:cubicBezTo>
                  <a:pt x="3501" y="5865"/>
                  <a:pt x="3501" y="5865"/>
                  <a:pt x="3501" y="5865"/>
                </a:cubicBezTo>
                <a:cubicBezTo>
                  <a:pt x="2502" y="6367"/>
                  <a:pt x="2502" y="6367"/>
                  <a:pt x="2502" y="6367"/>
                </a:cubicBezTo>
                <a:cubicBezTo>
                  <a:pt x="2502" y="6367"/>
                  <a:pt x="2502" y="6367"/>
                  <a:pt x="2502" y="6367"/>
                </a:cubicBezTo>
                <a:cubicBezTo>
                  <a:pt x="992" y="7129"/>
                  <a:pt x="992" y="7129"/>
                  <a:pt x="992" y="7129"/>
                </a:cubicBezTo>
                <a:lnTo>
                  <a:pt x="992" y="5860"/>
                </a:lnTo>
                <a:close/>
                <a:moveTo>
                  <a:pt x="992" y="8122"/>
                </a:moveTo>
                <a:cubicBezTo>
                  <a:pt x="2256" y="7490"/>
                  <a:pt x="2256" y="7490"/>
                  <a:pt x="2256" y="7490"/>
                </a:cubicBezTo>
                <a:cubicBezTo>
                  <a:pt x="2256" y="8737"/>
                  <a:pt x="2256" y="8737"/>
                  <a:pt x="2256" y="8737"/>
                </a:cubicBezTo>
                <a:cubicBezTo>
                  <a:pt x="992" y="9369"/>
                  <a:pt x="992" y="9369"/>
                  <a:pt x="992" y="9369"/>
                </a:cubicBezTo>
                <a:lnTo>
                  <a:pt x="992" y="8122"/>
                </a:lnTo>
                <a:close/>
                <a:moveTo>
                  <a:pt x="2256" y="9736"/>
                </a:moveTo>
                <a:cubicBezTo>
                  <a:pt x="2256" y="10436"/>
                  <a:pt x="2256" y="10436"/>
                  <a:pt x="2256" y="10436"/>
                </a:cubicBezTo>
                <a:cubicBezTo>
                  <a:pt x="1556" y="10086"/>
                  <a:pt x="1556" y="10086"/>
                  <a:pt x="1556" y="10086"/>
                </a:cubicBezTo>
                <a:lnTo>
                  <a:pt x="2256" y="9736"/>
                </a:lnTo>
                <a:close/>
                <a:moveTo>
                  <a:pt x="992" y="10803"/>
                </a:moveTo>
                <a:cubicBezTo>
                  <a:pt x="2249" y="11435"/>
                  <a:pt x="2249" y="11435"/>
                  <a:pt x="2249" y="11435"/>
                </a:cubicBezTo>
                <a:cubicBezTo>
                  <a:pt x="2249" y="14589"/>
                  <a:pt x="2249" y="14589"/>
                  <a:pt x="2249" y="14589"/>
                </a:cubicBezTo>
                <a:cubicBezTo>
                  <a:pt x="992" y="15221"/>
                  <a:pt x="992" y="15221"/>
                  <a:pt x="992" y="15221"/>
                </a:cubicBezTo>
                <a:lnTo>
                  <a:pt x="992" y="10803"/>
                </a:lnTo>
                <a:close/>
                <a:moveTo>
                  <a:pt x="4486" y="17472"/>
                </a:moveTo>
                <a:cubicBezTo>
                  <a:pt x="1491" y="15971"/>
                  <a:pt x="1491" y="15971"/>
                  <a:pt x="1491" y="15971"/>
                </a:cubicBezTo>
                <a:cubicBezTo>
                  <a:pt x="2749" y="15334"/>
                  <a:pt x="2749" y="15334"/>
                  <a:pt x="2749" y="15334"/>
                </a:cubicBezTo>
                <a:cubicBezTo>
                  <a:pt x="4486" y="16208"/>
                  <a:pt x="4486" y="16208"/>
                  <a:pt x="4486" y="16208"/>
                </a:cubicBezTo>
                <a:lnTo>
                  <a:pt x="4486" y="17472"/>
                </a:lnTo>
                <a:close/>
                <a:moveTo>
                  <a:pt x="4486" y="15209"/>
                </a:moveTo>
                <a:cubicBezTo>
                  <a:pt x="3740" y="14837"/>
                  <a:pt x="3740" y="14837"/>
                  <a:pt x="3740" y="14837"/>
                </a:cubicBezTo>
                <a:cubicBezTo>
                  <a:pt x="3740" y="14837"/>
                  <a:pt x="3740" y="14837"/>
                  <a:pt x="3740" y="14837"/>
                </a:cubicBezTo>
                <a:cubicBezTo>
                  <a:pt x="4486" y="14465"/>
                  <a:pt x="4486" y="14465"/>
                  <a:pt x="4486" y="14465"/>
                </a:cubicBezTo>
                <a:lnTo>
                  <a:pt x="4486" y="15209"/>
                </a:lnTo>
                <a:close/>
                <a:moveTo>
                  <a:pt x="4486" y="13466"/>
                </a:moveTo>
                <a:cubicBezTo>
                  <a:pt x="3241" y="14087"/>
                  <a:pt x="3241" y="14087"/>
                  <a:pt x="3241" y="14087"/>
                </a:cubicBezTo>
                <a:cubicBezTo>
                  <a:pt x="3248" y="9234"/>
                  <a:pt x="3248" y="9234"/>
                  <a:pt x="3248" y="9234"/>
                </a:cubicBezTo>
                <a:cubicBezTo>
                  <a:pt x="4486" y="8613"/>
                  <a:pt x="4486" y="8613"/>
                  <a:pt x="4486" y="8613"/>
                </a:cubicBezTo>
                <a:lnTo>
                  <a:pt x="4486" y="13466"/>
                </a:lnTo>
                <a:close/>
                <a:moveTo>
                  <a:pt x="4732" y="7490"/>
                </a:moveTo>
                <a:cubicBezTo>
                  <a:pt x="3248" y="8235"/>
                  <a:pt x="3248" y="8235"/>
                  <a:pt x="3248" y="8235"/>
                </a:cubicBezTo>
                <a:cubicBezTo>
                  <a:pt x="3248" y="6994"/>
                  <a:pt x="3248" y="6994"/>
                  <a:pt x="3248" y="6994"/>
                </a:cubicBezTo>
                <a:cubicBezTo>
                  <a:pt x="4499" y="6362"/>
                  <a:pt x="4499" y="6362"/>
                  <a:pt x="4499" y="6362"/>
                </a:cubicBezTo>
                <a:cubicBezTo>
                  <a:pt x="4499" y="6362"/>
                  <a:pt x="4499" y="6362"/>
                  <a:pt x="4499" y="6362"/>
                </a:cubicBezTo>
                <a:cubicBezTo>
                  <a:pt x="5491" y="5865"/>
                  <a:pt x="5491" y="5865"/>
                  <a:pt x="5491" y="5865"/>
                </a:cubicBezTo>
                <a:cubicBezTo>
                  <a:pt x="4492" y="5369"/>
                  <a:pt x="4492" y="5369"/>
                  <a:pt x="4492" y="5369"/>
                </a:cubicBezTo>
                <a:cubicBezTo>
                  <a:pt x="4499" y="5369"/>
                  <a:pt x="4499" y="5369"/>
                  <a:pt x="4499" y="5369"/>
                </a:cubicBezTo>
                <a:cubicBezTo>
                  <a:pt x="3235" y="4731"/>
                  <a:pt x="3235" y="4731"/>
                  <a:pt x="3235" y="4731"/>
                </a:cubicBezTo>
                <a:cubicBezTo>
                  <a:pt x="10307" y="1182"/>
                  <a:pt x="10307" y="1182"/>
                  <a:pt x="10307" y="1182"/>
                </a:cubicBezTo>
                <a:cubicBezTo>
                  <a:pt x="10307" y="2446"/>
                  <a:pt x="10307" y="2446"/>
                  <a:pt x="10307" y="2446"/>
                </a:cubicBezTo>
                <a:cubicBezTo>
                  <a:pt x="9445" y="2880"/>
                  <a:pt x="9445" y="2880"/>
                  <a:pt x="9445" y="2880"/>
                </a:cubicBezTo>
                <a:cubicBezTo>
                  <a:pt x="8453" y="3377"/>
                  <a:pt x="8453" y="3377"/>
                  <a:pt x="8453" y="3377"/>
                </a:cubicBezTo>
                <a:cubicBezTo>
                  <a:pt x="4499" y="5369"/>
                  <a:pt x="4499" y="5369"/>
                  <a:pt x="4499" y="5369"/>
                </a:cubicBezTo>
                <a:cubicBezTo>
                  <a:pt x="5491" y="5865"/>
                  <a:pt x="5491" y="5865"/>
                  <a:pt x="5491" y="5865"/>
                </a:cubicBezTo>
                <a:cubicBezTo>
                  <a:pt x="8453" y="4376"/>
                  <a:pt x="8453" y="4376"/>
                  <a:pt x="8453" y="4376"/>
                </a:cubicBezTo>
                <a:cubicBezTo>
                  <a:pt x="8453" y="5623"/>
                  <a:pt x="8453" y="5623"/>
                  <a:pt x="8453" y="5623"/>
                </a:cubicBezTo>
                <a:cubicBezTo>
                  <a:pt x="8453" y="5623"/>
                  <a:pt x="8453" y="5623"/>
                  <a:pt x="8453" y="5623"/>
                </a:cubicBezTo>
                <a:cubicBezTo>
                  <a:pt x="8453" y="5623"/>
                  <a:pt x="8453" y="5623"/>
                  <a:pt x="8453" y="5623"/>
                </a:cubicBezTo>
                <a:cubicBezTo>
                  <a:pt x="6722" y="6492"/>
                  <a:pt x="6722" y="6492"/>
                  <a:pt x="6722" y="6492"/>
                </a:cubicBezTo>
                <a:cubicBezTo>
                  <a:pt x="5491" y="5865"/>
                  <a:pt x="5491" y="5865"/>
                  <a:pt x="5491" y="5865"/>
                </a:cubicBezTo>
                <a:cubicBezTo>
                  <a:pt x="4499" y="6362"/>
                  <a:pt x="4499" y="6362"/>
                  <a:pt x="4499" y="6362"/>
                </a:cubicBezTo>
                <a:cubicBezTo>
                  <a:pt x="5731" y="6988"/>
                  <a:pt x="5731" y="6988"/>
                  <a:pt x="5731" y="6988"/>
                </a:cubicBezTo>
                <a:cubicBezTo>
                  <a:pt x="4732" y="7490"/>
                  <a:pt x="4732" y="7490"/>
                  <a:pt x="4732" y="7490"/>
                </a:cubicBezTo>
                <a:cubicBezTo>
                  <a:pt x="4732" y="7490"/>
                  <a:pt x="4732" y="7490"/>
                  <a:pt x="4732" y="7490"/>
                </a:cubicBezTo>
                <a:close/>
                <a:moveTo>
                  <a:pt x="5478" y="16705"/>
                </a:moveTo>
                <a:cubicBezTo>
                  <a:pt x="6230" y="17083"/>
                  <a:pt x="6230" y="17083"/>
                  <a:pt x="6230" y="17083"/>
                </a:cubicBezTo>
                <a:cubicBezTo>
                  <a:pt x="5478" y="17467"/>
                  <a:pt x="5478" y="17467"/>
                  <a:pt x="5478" y="17467"/>
                </a:cubicBezTo>
                <a:lnTo>
                  <a:pt x="5478" y="16705"/>
                </a:lnTo>
                <a:close/>
                <a:moveTo>
                  <a:pt x="10307" y="20401"/>
                </a:moveTo>
                <a:cubicBezTo>
                  <a:pt x="5964" y="18217"/>
                  <a:pt x="5964" y="18217"/>
                  <a:pt x="5964" y="18217"/>
                </a:cubicBezTo>
                <a:cubicBezTo>
                  <a:pt x="7222" y="17585"/>
                  <a:pt x="7222" y="17585"/>
                  <a:pt x="7222" y="17585"/>
                </a:cubicBezTo>
                <a:cubicBezTo>
                  <a:pt x="10307" y="19131"/>
                  <a:pt x="10307" y="19131"/>
                  <a:pt x="10307" y="19131"/>
                </a:cubicBezTo>
                <a:lnTo>
                  <a:pt x="10307" y="20401"/>
                </a:lnTo>
                <a:close/>
                <a:moveTo>
                  <a:pt x="10307" y="18132"/>
                </a:moveTo>
                <a:cubicBezTo>
                  <a:pt x="8213" y="17083"/>
                  <a:pt x="8213" y="17083"/>
                  <a:pt x="8213" y="17083"/>
                </a:cubicBezTo>
                <a:cubicBezTo>
                  <a:pt x="9458" y="16462"/>
                  <a:pt x="9458" y="16462"/>
                  <a:pt x="9458" y="16462"/>
                </a:cubicBezTo>
                <a:cubicBezTo>
                  <a:pt x="10307" y="16891"/>
                  <a:pt x="10307" y="16891"/>
                  <a:pt x="10307" y="16891"/>
                </a:cubicBezTo>
                <a:lnTo>
                  <a:pt x="10307" y="18132"/>
                </a:lnTo>
                <a:close/>
                <a:moveTo>
                  <a:pt x="10307" y="15892"/>
                </a:moveTo>
                <a:cubicBezTo>
                  <a:pt x="7708" y="14589"/>
                  <a:pt x="7708" y="14589"/>
                  <a:pt x="7708" y="14589"/>
                </a:cubicBezTo>
                <a:cubicBezTo>
                  <a:pt x="7708" y="13342"/>
                  <a:pt x="7708" y="13342"/>
                  <a:pt x="7708" y="13342"/>
                </a:cubicBezTo>
                <a:cubicBezTo>
                  <a:pt x="10307" y="14645"/>
                  <a:pt x="10307" y="14645"/>
                  <a:pt x="10307" y="14645"/>
                </a:cubicBezTo>
                <a:lnTo>
                  <a:pt x="10307" y="15892"/>
                </a:lnTo>
                <a:close/>
                <a:moveTo>
                  <a:pt x="10307" y="13646"/>
                </a:moveTo>
                <a:cubicBezTo>
                  <a:pt x="8207" y="12591"/>
                  <a:pt x="8207" y="12591"/>
                  <a:pt x="8207" y="12591"/>
                </a:cubicBezTo>
                <a:cubicBezTo>
                  <a:pt x="9445" y="11971"/>
                  <a:pt x="9445" y="11971"/>
                  <a:pt x="9445" y="11971"/>
                </a:cubicBezTo>
                <a:cubicBezTo>
                  <a:pt x="10307" y="12405"/>
                  <a:pt x="10307" y="12405"/>
                  <a:pt x="10307" y="12405"/>
                </a:cubicBezTo>
                <a:lnTo>
                  <a:pt x="10307" y="13646"/>
                </a:lnTo>
                <a:close/>
                <a:moveTo>
                  <a:pt x="10800" y="11655"/>
                </a:moveTo>
                <a:cubicBezTo>
                  <a:pt x="9938" y="11220"/>
                  <a:pt x="9938" y="11220"/>
                  <a:pt x="9938" y="11220"/>
                </a:cubicBezTo>
                <a:cubicBezTo>
                  <a:pt x="9938" y="10357"/>
                  <a:pt x="9938" y="10357"/>
                  <a:pt x="9938" y="10357"/>
                </a:cubicBezTo>
                <a:cubicBezTo>
                  <a:pt x="10800" y="9922"/>
                  <a:pt x="10800" y="9922"/>
                  <a:pt x="10800" y="9922"/>
                </a:cubicBezTo>
                <a:cubicBezTo>
                  <a:pt x="11662" y="10357"/>
                  <a:pt x="11662" y="10357"/>
                  <a:pt x="11662" y="10357"/>
                </a:cubicBezTo>
                <a:cubicBezTo>
                  <a:pt x="11662" y="11226"/>
                  <a:pt x="11662" y="11226"/>
                  <a:pt x="11662" y="11226"/>
                </a:cubicBezTo>
                <a:lnTo>
                  <a:pt x="10800" y="11655"/>
                </a:lnTo>
                <a:close/>
                <a:moveTo>
                  <a:pt x="11299" y="20401"/>
                </a:moveTo>
                <a:cubicBezTo>
                  <a:pt x="11299" y="19131"/>
                  <a:pt x="11299" y="19131"/>
                  <a:pt x="11299" y="19131"/>
                </a:cubicBezTo>
                <a:cubicBezTo>
                  <a:pt x="11299" y="19131"/>
                  <a:pt x="11299" y="19131"/>
                  <a:pt x="11299" y="19131"/>
                </a:cubicBezTo>
                <a:cubicBezTo>
                  <a:pt x="11299" y="18132"/>
                  <a:pt x="11299" y="18132"/>
                  <a:pt x="11299" y="18132"/>
                </a:cubicBezTo>
                <a:cubicBezTo>
                  <a:pt x="11299" y="16891"/>
                  <a:pt x="11299" y="16891"/>
                  <a:pt x="11299" y="16891"/>
                </a:cubicBezTo>
                <a:cubicBezTo>
                  <a:pt x="13043" y="16011"/>
                  <a:pt x="13043" y="16011"/>
                  <a:pt x="13043" y="16011"/>
                </a:cubicBezTo>
                <a:cubicBezTo>
                  <a:pt x="14281" y="16637"/>
                  <a:pt x="14281" y="16637"/>
                  <a:pt x="14281" y="16637"/>
                </a:cubicBezTo>
                <a:cubicBezTo>
                  <a:pt x="11299" y="18132"/>
                  <a:pt x="11299" y="18132"/>
                  <a:pt x="11299" y="18132"/>
                </a:cubicBezTo>
                <a:cubicBezTo>
                  <a:pt x="11299" y="19131"/>
                  <a:pt x="11299" y="19131"/>
                  <a:pt x="11299" y="19131"/>
                </a:cubicBezTo>
                <a:cubicBezTo>
                  <a:pt x="15273" y="17134"/>
                  <a:pt x="15273" y="17134"/>
                  <a:pt x="15273" y="17134"/>
                </a:cubicBezTo>
                <a:cubicBezTo>
                  <a:pt x="16531" y="17771"/>
                  <a:pt x="16531" y="17771"/>
                  <a:pt x="16531" y="17771"/>
                </a:cubicBezTo>
                <a:lnTo>
                  <a:pt x="11299" y="20401"/>
                </a:lnTo>
                <a:close/>
                <a:moveTo>
                  <a:pt x="18359" y="16851"/>
                </a:moveTo>
                <a:cubicBezTo>
                  <a:pt x="17522" y="17269"/>
                  <a:pt x="17522" y="17269"/>
                  <a:pt x="17522" y="17269"/>
                </a:cubicBezTo>
                <a:cubicBezTo>
                  <a:pt x="16265" y="16637"/>
                  <a:pt x="16265" y="16637"/>
                  <a:pt x="16265" y="16637"/>
                </a:cubicBezTo>
                <a:cubicBezTo>
                  <a:pt x="16265" y="16637"/>
                  <a:pt x="16265" y="16637"/>
                  <a:pt x="16265" y="16637"/>
                </a:cubicBezTo>
                <a:cubicBezTo>
                  <a:pt x="16265" y="16637"/>
                  <a:pt x="16265" y="16637"/>
                  <a:pt x="16265" y="16637"/>
                </a:cubicBezTo>
                <a:cubicBezTo>
                  <a:pt x="18359" y="15582"/>
                  <a:pt x="18359" y="15582"/>
                  <a:pt x="18359" y="15582"/>
                </a:cubicBezTo>
                <a:lnTo>
                  <a:pt x="18359" y="16851"/>
                </a:lnTo>
                <a:close/>
                <a:moveTo>
                  <a:pt x="15273" y="16135"/>
                </a:moveTo>
                <a:cubicBezTo>
                  <a:pt x="14035" y="15514"/>
                  <a:pt x="14035" y="15514"/>
                  <a:pt x="14035" y="15514"/>
                </a:cubicBezTo>
                <a:cubicBezTo>
                  <a:pt x="16868" y="14087"/>
                  <a:pt x="16868" y="14087"/>
                  <a:pt x="16868" y="14087"/>
                </a:cubicBezTo>
                <a:cubicBezTo>
                  <a:pt x="17023" y="14013"/>
                  <a:pt x="17114" y="13867"/>
                  <a:pt x="17114" y="13714"/>
                </a:cubicBezTo>
                <a:cubicBezTo>
                  <a:pt x="17114" y="12766"/>
                  <a:pt x="17114" y="12766"/>
                  <a:pt x="17114" y="12766"/>
                </a:cubicBezTo>
                <a:cubicBezTo>
                  <a:pt x="18359" y="13387"/>
                  <a:pt x="18359" y="13387"/>
                  <a:pt x="18359" y="13387"/>
                </a:cubicBezTo>
                <a:cubicBezTo>
                  <a:pt x="18359" y="14589"/>
                  <a:pt x="18359" y="14589"/>
                  <a:pt x="18359" y="14589"/>
                </a:cubicBezTo>
                <a:lnTo>
                  <a:pt x="15273" y="16135"/>
                </a:lnTo>
                <a:close/>
                <a:moveTo>
                  <a:pt x="17633" y="12027"/>
                </a:moveTo>
                <a:cubicBezTo>
                  <a:pt x="18359" y="11666"/>
                  <a:pt x="18359" y="11666"/>
                  <a:pt x="18359" y="11666"/>
                </a:cubicBezTo>
                <a:cubicBezTo>
                  <a:pt x="18359" y="12388"/>
                  <a:pt x="18359" y="12388"/>
                  <a:pt x="18359" y="12388"/>
                </a:cubicBezTo>
                <a:lnTo>
                  <a:pt x="17633" y="12027"/>
                </a:lnTo>
                <a:close/>
                <a:moveTo>
                  <a:pt x="18352" y="10667"/>
                </a:moveTo>
                <a:cubicBezTo>
                  <a:pt x="17114" y="11288"/>
                  <a:pt x="17114" y="11288"/>
                  <a:pt x="17114" y="11288"/>
                </a:cubicBezTo>
                <a:cubicBezTo>
                  <a:pt x="17114" y="8613"/>
                  <a:pt x="17114" y="8613"/>
                  <a:pt x="17114" y="8613"/>
                </a:cubicBezTo>
                <a:cubicBezTo>
                  <a:pt x="18359" y="9234"/>
                  <a:pt x="18359" y="9234"/>
                  <a:pt x="18359" y="9234"/>
                </a:cubicBezTo>
                <a:cubicBezTo>
                  <a:pt x="18359" y="10667"/>
                  <a:pt x="18359" y="10667"/>
                  <a:pt x="18359" y="10667"/>
                </a:cubicBezTo>
                <a:lnTo>
                  <a:pt x="18352" y="10667"/>
                </a:lnTo>
                <a:close/>
                <a:moveTo>
                  <a:pt x="14022" y="3817"/>
                </a:moveTo>
                <a:cubicBezTo>
                  <a:pt x="15286" y="3185"/>
                  <a:pt x="15286" y="3185"/>
                  <a:pt x="15286" y="3185"/>
                </a:cubicBezTo>
                <a:cubicBezTo>
                  <a:pt x="20115" y="5611"/>
                  <a:pt x="20115" y="5611"/>
                  <a:pt x="20115" y="5611"/>
                </a:cubicBezTo>
                <a:cubicBezTo>
                  <a:pt x="18851" y="6243"/>
                  <a:pt x="18851" y="6243"/>
                  <a:pt x="18851" y="6243"/>
                </a:cubicBezTo>
                <a:lnTo>
                  <a:pt x="14022" y="3817"/>
                </a:lnTo>
                <a:close/>
                <a:moveTo>
                  <a:pt x="19351" y="16355"/>
                </a:moveTo>
                <a:cubicBezTo>
                  <a:pt x="19351" y="14837"/>
                  <a:pt x="19351" y="14837"/>
                  <a:pt x="19351" y="14837"/>
                </a:cubicBezTo>
                <a:cubicBezTo>
                  <a:pt x="19351" y="14837"/>
                  <a:pt x="19351" y="14837"/>
                  <a:pt x="19351" y="14837"/>
                </a:cubicBezTo>
                <a:cubicBezTo>
                  <a:pt x="19351" y="11164"/>
                  <a:pt x="19351" y="11164"/>
                  <a:pt x="19351" y="11164"/>
                </a:cubicBezTo>
                <a:cubicBezTo>
                  <a:pt x="19351" y="11164"/>
                  <a:pt x="19351" y="11164"/>
                  <a:pt x="19351" y="11164"/>
                </a:cubicBezTo>
                <a:cubicBezTo>
                  <a:pt x="20608" y="10532"/>
                  <a:pt x="20608" y="10532"/>
                  <a:pt x="20608" y="10532"/>
                </a:cubicBezTo>
                <a:cubicBezTo>
                  <a:pt x="20608" y="15717"/>
                  <a:pt x="20608" y="15717"/>
                  <a:pt x="20608" y="15717"/>
                </a:cubicBezTo>
                <a:lnTo>
                  <a:pt x="19351" y="16355"/>
                </a:lnTo>
                <a:close/>
              </a:path>
            </a:pathLst>
          </a:custGeom>
          <a:solidFill>
            <a:srgbClr val="005586"/>
          </a:soli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00558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4" name="Shape 954"/>
          <p:cNvSpPr txBox="1"/>
          <p:nvPr>
            <p:ph idx="1" type="body"/>
          </p:nvPr>
        </p:nvSpPr>
        <p:spPr>
          <a:xfrm>
            <a:off x="5777310" y="3756673"/>
            <a:ext cx="5246400" cy="2339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55" name="Shape 955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wo Column"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7" name="Shape 957"/>
          <p:cNvGrpSpPr/>
          <p:nvPr/>
        </p:nvGrpSpPr>
        <p:grpSpPr>
          <a:xfrm>
            <a:off x="509982" y="6385627"/>
            <a:ext cx="1164810" cy="226854"/>
            <a:chOff x="0" y="0"/>
            <a:chExt cx="1164810" cy="226854"/>
          </a:xfrm>
        </p:grpSpPr>
        <p:sp>
          <p:nvSpPr>
            <p:cNvPr id="958" name="Shape 958"/>
            <p:cNvSpPr/>
            <p:nvPr/>
          </p:nvSpPr>
          <p:spPr>
            <a:xfrm>
              <a:off x="915367" y="51552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Shape 959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Shape 960"/>
            <p:cNvSpPr/>
            <p:nvPr/>
          </p:nvSpPr>
          <p:spPr>
            <a:xfrm>
              <a:off x="230903" y="47427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Shape 961"/>
            <p:cNvSpPr/>
            <p:nvPr/>
          </p:nvSpPr>
          <p:spPr>
            <a:xfrm>
              <a:off x="0" y="47427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Shape 962"/>
            <p:cNvSpPr/>
            <p:nvPr/>
          </p:nvSpPr>
          <p:spPr>
            <a:xfrm>
              <a:off x="402019" y="51552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Shape 963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Shape 964"/>
            <p:cNvSpPr/>
            <p:nvPr/>
          </p:nvSpPr>
          <p:spPr>
            <a:xfrm>
              <a:off x="744252" y="47427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Shape 965"/>
            <p:cNvSpPr/>
            <p:nvPr/>
          </p:nvSpPr>
          <p:spPr>
            <a:xfrm>
              <a:off x="1022573" y="47427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6" name="Shape 966"/>
          <p:cNvSpPr/>
          <p:nvPr/>
        </p:nvSpPr>
        <p:spPr>
          <a:xfrm>
            <a:off x="11352210" y="6493928"/>
            <a:ext cx="3408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967" name="Shape 967"/>
          <p:cNvSpPr/>
          <p:nvPr/>
        </p:nvSpPr>
        <p:spPr>
          <a:xfrm>
            <a:off x="7492417" y="6495028"/>
            <a:ext cx="3859799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968" name="Shape 968"/>
          <p:cNvSpPr txBox="1"/>
          <p:nvPr>
            <p:ph idx="1" type="body"/>
          </p:nvPr>
        </p:nvSpPr>
        <p:spPr>
          <a:xfrm>
            <a:off x="379411" y="1447800"/>
            <a:ext cx="5486399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marL="0" rtl="0">
              <a:spcBef>
                <a:spcPts val="0"/>
              </a:spcBef>
              <a:buClr>
                <a:srgbClr val="000000"/>
              </a:buClr>
              <a:buFont typeface="Arial"/>
              <a:buNone/>
              <a:def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9" name="Shape 969"/>
          <p:cNvSpPr txBox="1"/>
          <p:nvPr>
            <p:ph type="title"/>
          </p:nvPr>
        </p:nvSpPr>
        <p:spPr>
          <a:xfrm>
            <a:off x="365759" y="457200"/>
            <a:ext cx="11313599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WHITE"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1" name="Shape 971"/>
          <p:cNvGrpSpPr/>
          <p:nvPr/>
        </p:nvGrpSpPr>
        <p:grpSpPr>
          <a:xfrm>
            <a:off x="509982" y="6385627"/>
            <a:ext cx="1164810" cy="226854"/>
            <a:chOff x="0" y="0"/>
            <a:chExt cx="1164810" cy="226854"/>
          </a:xfrm>
        </p:grpSpPr>
        <p:sp>
          <p:nvSpPr>
            <p:cNvPr id="972" name="Shape 972"/>
            <p:cNvSpPr/>
            <p:nvPr/>
          </p:nvSpPr>
          <p:spPr>
            <a:xfrm>
              <a:off x="915367" y="51552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Shape 973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Shape 974"/>
            <p:cNvSpPr/>
            <p:nvPr/>
          </p:nvSpPr>
          <p:spPr>
            <a:xfrm>
              <a:off x="230903" y="47427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Shape 975"/>
            <p:cNvSpPr/>
            <p:nvPr/>
          </p:nvSpPr>
          <p:spPr>
            <a:xfrm>
              <a:off x="0" y="47427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Shape 976"/>
            <p:cNvSpPr/>
            <p:nvPr/>
          </p:nvSpPr>
          <p:spPr>
            <a:xfrm>
              <a:off x="402019" y="51552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Shape 977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Shape 978"/>
            <p:cNvSpPr/>
            <p:nvPr/>
          </p:nvSpPr>
          <p:spPr>
            <a:xfrm>
              <a:off x="744252" y="47427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Shape 979"/>
            <p:cNvSpPr/>
            <p:nvPr/>
          </p:nvSpPr>
          <p:spPr>
            <a:xfrm>
              <a:off x="1022573" y="47427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0" name="Shape 980"/>
          <p:cNvSpPr/>
          <p:nvPr/>
        </p:nvSpPr>
        <p:spPr>
          <a:xfrm>
            <a:off x="11352210" y="6493928"/>
            <a:ext cx="3408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981" name="Shape 981"/>
          <p:cNvSpPr/>
          <p:nvPr/>
        </p:nvSpPr>
        <p:spPr>
          <a:xfrm>
            <a:off x="7492417" y="6495028"/>
            <a:ext cx="3859799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982" name="Shape 982"/>
          <p:cNvSpPr txBox="1"/>
          <p:nvPr>
            <p:ph type="title"/>
          </p:nvPr>
        </p:nvSpPr>
        <p:spPr>
          <a:xfrm>
            <a:off x="365759" y="457200"/>
            <a:ext cx="113135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se Study"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4" name="Shape 984"/>
          <p:cNvGrpSpPr/>
          <p:nvPr/>
        </p:nvGrpSpPr>
        <p:grpSpPr>
          <a:xfrm>
            <a:off x="509982" y="6385627"/>
            <a:ext cx="1164810" cy="226854"/>
            <a:chOff x="0" y="0"/>
            <a:chExt cx="1164810" cy="226854"/>
          </a:xfrm>
        </p:grpSpPr>
        <p:sp>
          <p:nvSpPr>
            <p:cNvPr id="985" name="Shape 985"/>
            <p:cNvSpPr/>
            <p:nvPr/>
          </p:nvSpPr>
          <p:spPr>
            <a:xfrm>
              <a:off x="915367" y="51552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Shape 986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Shape 987"/>
            <p:cNvSpPr/>
            <p:nvPr/>
          </p:nvSpPr>
          <p:spPr>
            <a:xfrm>
              <a:off x="230903" y="47427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Shape 988"/>
            <p:cNvSpPr/>
            <p:nvPr/>
          </p:nvSpPr>
          <p:spPr>
            <a:xfrm>
              <a:off x="0" y="47427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Shape 989"/>
            <p:cNvSpPr/>
            <p:nvPr/>
          </p:nvSpPr>
          <p:spPr>
            <a:xfrm>
              <a:off x="402019" y="51552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Shape 990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Shape 991"/>
            <p:cNvSpPr/>
            <p:nvPr/>
          </p:nvSpPr>
          <p:spPr>
            <a:xfrm>
              <a:off x="744252" y="47427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Shape 992"/>
            <p:cNvSpPr/>
            <p:nvPr/>
          </p:nvSpPr>
          <p:spPr>
            <a:xfrm>
              <a:off x="1022573" y="47427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93" name="Shape 993"/>
          <p:cNvSpPr/>
          <p:nvPr/>
        </p:nvSpPr>
        <p:spPr>
          <a:xfrm>
            <a:off x="11352210" y="6493928"/>
            <a:ext cx="3408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994" name="Shape 994"/>
          <p:cNvSpPr/>
          <p:nvPr/>
        </p:nvSpPr>
        <p:spPr>
          <a:xfrm>
            <a:off x="7492417" y="6495028"/>
            <a:ext cx="3859799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995" name="Shape 995"/>
          <p:cNvSpPr txBox="1"/>
          <p:nvPr>
            <p:ph idx="1" type="body"/>
          </p:nvPr>
        </p:nvSpPr>
        <p:spPr>
          <a:xfrm>
            <a:off x="396386" y="2428398"/>
            <a:ext cx="3192600" cy="319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27940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57150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137160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1828800" marL="0" rtl="0">
              <a:lnSpc>
                <a:spcPct val="90000"/>
              </a:lnSpc>
              <a:spcBef>
                <a:spcPts val="0"/>
              </a:spcBef>
              <a:buClr>
                <a:srgbClr val="505150"/>
              </a:buClr>
              <a:buFont typeface="Arial"/>
              <a:buNone/>
              <a:defRPr sz="1400">
                <a:solidFill>
                  <a:srgbClr val="505150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ontent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Shape 997"/>
          <p:cNvSpPr txBox="1"/>
          <p:nvPr>
            <p:ph type="title"/>
          </p:nvPr>
        </p:nvSpPr>
        <p:spPr>
          <a:xfrm>
            <a:off x="365759" y="457200"/>
            <a:ext cx="11313599" cy="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8" name="Shape 998"/>
          <p:cNvSpPr txBox="1"/>
          <p:nvPr>
            <p:ph idx="1" type="body"/>
          </p:nvPr>
        </p:nvSpPr>
        <p:spPr>
          <a:xfrm>
            <a:off x="379412" y="1435100"/>
            <a:ext cx="11313599" cy="54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8" marL="34975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8" marL="39547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WHITE"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Shape 1000"/>
          <p:cNvSpPr txBox="1"/>
          <p:nvPr>
            <p:ph type="title"/>
          </p:nvPr>
        </p:nvSpPr>
        <p:spPr>
          <a:xfrm>
            <a:off x="365759" y="457200"/>
            <a:ext cx="113135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ontent"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Shape 1002"/>
          <p:cNvGrpSpPr/>
          <p:nvPr/>
        </p:nvGrpSpPr>
        <p:grpSpPr>
          <a:xfrm>
            <a:off x="509982" y="6385626"/>
            <a:ext cx="1164810" cy="226854"/>
            <a:chOff x="0" y="-1"/>
            <a:chExt cx="1164810" cy="226854"/>
          </a:xfrm>
        </p:grpSpPr>
        <p:sp>
          <p:nvSpPr>
            <p:cNvPr id="1003" name="Shape 1003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Shape 1004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Shape 1005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Shape 1006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Shape 1007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Shape 1008"/>
            <p:cNvSpPr/>
            <p:nvPr/>
          </p:nvSpPr>
          <p:spPr>
            <a:xfrm>
              <a:off x="569012" y="-1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Shape 1009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Shape 1010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1" name="Shape 1011"/>
          <p:cNvSpPr/>
          <p:nvPr/>
        </p:nvSpPr>
        <p:spPr>
          <a:xfrm>
            <a:off x="11352210" y="6493930"/>
            <a:ext cx="3408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1012" name="Shape 1012"/>
          <p:cNvSpPr/>
          <p:nvPr/>
        </p:nvSpPr>
        <p:spPr>
          <a:xfrm>
            <a:off x="7492417" y="6495030"/>
            <a:ext cx="3859799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1013" name="Shape 1013"/>
          <p:cNvSpPr txBox="1"/>
          <p:nvPr>
            <p:ph type="title"/>
          </p:nvPr>
        </p:nvSpPr>
        <p:spPr>
          <a:xfrm>
            <a:off x="365758" y="457200"/>
            <a:ext cx="11313599" cy="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4" name="Shape 1014"/>
          <p:cNvSpPr txBox="1"/>
          <p:nvPr>
            <p:ph idx="1" type="body"/>
          </p:nvPr>
        </p:nvSpPr>
        <p:spPr>
          <a:xfrm>
            <a:off x="379412" y="1435100"/>
            <a:ext cx="11313599" cy="54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76212" marL="176212"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 BLUE">
    <p:bg>
      <p:bgPr>
        <a:solidFill>
          <a:srgbClr val="29A7DE"/>
        </a:solidFill>
      </p:bgPr>
    </p:bg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Shape 1016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gue/Quote DARK BLUE">
    <p:bg>
      <p:bgPr>
        <a:solidFill>
          <a:srgbClr val="005586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410300" y="477050"/>
            <a:ext cx="8225699" cy="418594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435702" y="4675696"/>
            <a:ext cx="8200296" cy="21823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7FCAEB"/>
              </a:buClr>
              <a:buFont typeface="Calibri"/>
              <a:buNone/>
              <a:defRPr>
                <a:solidFill>
                  <a:srgbClr val="7FCAEB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54" name="Shape 54"/>
          <p:cNvGrpSpPr/>
          <p:nvPr/>
        </p:nvGrpSpPr>
        <p:grpSpPr>
          <a:xfrm>
            <a:off x="509985" y="6385627"/>
            <a:ext cx="1164828" cy="226843"/>
            <a:chOff x="0" y="0"/>
            <a:chExt cx="1164827" cy="226842"/>
          </a:xfrm>
        </p:grpSpPr>
        <p:sp>
          <p:nvSpPr>
            <p:cNvPr id="55" name="Shape 55"/>
            <p:cNvSpPr/>
            <p:nvPr/>
          </p:nvSpPr>
          <p:spPr>
            <a:xfrm>
              <a:off x="915366" y="51553"/>
              <a:ext cx="101021" cy="175287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230903" y="47429"/>
              <a:ext cx="154624" cy="179412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1022573" y="47429"/>
              <a:ext cx="142254" cy="179412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1 WHITE"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Shape 1018"/>
          <p:cNvSpPr txBox="1"/>
          <p:nvPr>
            <p:ph type="title"/>
          </p:nvPr>
        </p:nvSpPr>
        <p:spPr>
          <a:xfrm>
            <a:off x="410300" y="986733"/>
            <a:ext cx="73619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9" name="Shape 1019"/>
          <p:cNvSpPr txBox="1"/>
          <p:nvPr>
            <p:ph idx="1" type="body"/>
          </p:nvPr>
        </p:nvSpPr>
        <p:spPr>
          <a:xfrm>
            <a:off x="435702" y="5179917"/>
            <a:ext cx="73368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020" name="Shape 1020"/>
          <p:cNvGrpSpPr/>
          <p:nvPr/>
        </p:nvGrpSpPr>
        <p:grpSpPr>
          <a:xfrm>
            <a:off x="528433" y="656873"/>
            <a:ext cx="1614641" cy="296791"/>
            <a:chOff x="0" y="0"/>
            <a:chExt cx="1614641" cy="296791"/>
          </a:xfrm>
        </p:grpSpPr>
        <p:sp>
          <p:nvSpPr>
            <p:cNvPr id="1021" name="Shape 1021"/>
            <p:cNvSpPr/>
            <p:nvPr/>
          </p:nvSpPr>
          <p:spPr>
            <a:xfrm>
              <a:off x="1222359" y="67426"/>
              <a:ext cx="132786" cy="22831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Shape 1022"/>
            <p:cNvSpPr/>
            <p:nvPr/>
          </p:nvSpPr>
          <p:spPr>
            <a:xfrm>
              <a:off x="225776" y="0"/>
              <a:ext cx="59238" cy="295757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Shape 1023"/>
            <p:cNvSpPr/>
            <p:nvPr/>
          </p:nvSpPr>
          <p:spPr>
            <a:xfrm>
              <a:off x="307505" y="61296"/>
              <a:ext cx="207899" cy="235494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Shape 1024"/>
            <p:cNvSpPr/>
            <p:nvPr/>
          </p:nvSpPr>
          <p:spPr>
            <a:xfrm>
              <a:off x="0" y="61296"/>
              <a:ext cx="202769" cy="235494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Shape 1025"/>
            <p:cNvSpPr/>
            <p:nvPr/>
          </p:nvSpPr>
          <p:spPr>
            <a:xfrm>
              <a:off x="538389" y="67426"/>
              <a:ext cx="196667" cy="229337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Shape 1026"/>
            <p:cNvSpPr/>
            <p:nvPr/>
          </p:nvSpPr>
          <p:spPr>
            <a:xfrm>
              <a:off x="759058" y="0"/>
              <a:ext cx="210978" cy="296784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Shape 1027"/>
            <p:cNvSpPr/>
            <p:nvPr/>
          </p:nvSpPr>
          <p:spPr>
            <a:xfrm>
              <a:off x="993008" y="61296"/>
              <a:ext cx="207899" cy="235494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Shape 1028"/>
            <p:cNvSpPr/>
            <p:nvPr/>
          </p:nvSpPr>
          <p:spPr>
            <a:xfrm>
              <a:off x="1363854" y="61296"/>
              <a:ext cx="190512" cy="235494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Shape 1029"/>
            <p:cNvSpPr/>
            <p:nvPr/>
          </p:nvSpPr>
          <p:spPr>
            <a:xfrm>
              <a:off x="1568687" y="62828"/>
              <a:ext cx="45954" cy="46979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0" name="Shape 1030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1" name="Shape 1031"/>
          <p:cNvSpPr/>
          <p:nvPr/>
        </p:nvSpPr>
        <p:spPr>
          <a:xfrm>
            <a:off x="-1" y="6311900"/>
            <a:ext cx="12188700" cy="5459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Shape 1032"/>
          <p:cNvGrpSpPr/>
          <p:nvPr/>
        </p:nvGrpSpPr>
        <p:grpSpPr>
          <a:xfrm>
            <a:off x="8176893" y="921237"/>
            <a:ext cx="3735169" cy="5936816"/>
            <a:chOff x="0" y="0"/>
            <a:chExt cx="3735169" cy="5936816"/>
          </a:xfrm>
        </p:grpSpPr>
        <p:grpSp>
          <p:nvGrpSpPr>
            <p:cNvPr id="1033" name="Shape 1033"/>
            <p:cNvGrpSpPr/>
            <p:nvPr/>
          </p:nvGrpSpPr>
          <p:grpSpPr>
            <a:xfrm>
              <a:off x="0" y="0"/>
              <a:ext cx="3735169" cy="5936816"/>
              <a:chOff x="0" y="0"/>
              <a:chExt cx="3735169" cy="5936816"/>
            </a:xfrm>
          </p:grpSpPr>
          <p:sp>
            <p:nvSpPr>
              <p:cNvPr id="1034" name="Shape 1034"/>
              <p:cNvSpPr/>
              <p:nvPr/>
            </p:nvSpPr>
            <p:spPr>
              <a:xfrm>
                <a:off x="443260" y="1327920"/>
                <a:ext cx="1073905" cy="1073905"/>
              </a:xfrm>
              <a:custGeom>
                <a:pathLst>
                  <a:path extrusionOk="0" h="21416" w="21416">
                    <a:moveTo>
                      <a:pt x="10716" y="21416"/>
                    </a:moveTo>
                    <a:cubicBezTo>
                      <a:pt x="10247" y="21416"/>
                      <a:pt x="9745" y="21215"/>
                      <a:pt x="9410" y="20847"/>
                    </a:cubicBezTo>
                    <a:cubicBezTo>
                      <a:pt x="536" y="12006"/>
                      <a:pt x="536" y="12006"/>
                      <a:pt x="536" y="12006"/>
                    </a:cubicBezTo>
                    <a:cubicBezTo>
                      <a:pt x="201" y="11671"/>
                      <a:pt x="0" y="11202"/>
                      <a:pt x="0" y="10700"/>
                    </a:cubicBezTo>
                    <a:cubicBezTo>
                      <a:pt x="0" y="10197"/>
                      <a:pt x="201" y="9729"/>
                      <a:pt x="536" y="9394"/>
                    </a:cubicBezTo>
                    <a:cubicBezTo>
                      <a:pt x="9410" y="553"/>
                      <a:pt x="9410" y="553"/>
                      <a:pt x="9410" y="553"/>
                    </a:cubicBezTo>
                    <a:cubicBezTo>
                      <a:pt x="10113" y="-184"/>
                      <a:pt x="11286" y="-184"/>
                      <a:pt x="12022" y="553"/>
                    </a:cubicBezTo>
                    <a:cubicBezTo>
                      <a:pt x="20863" y="9394"/>
                      <a:pt x="20863" y="9394"/>
                      <a:pt x="20863" y="9394"/>
                    </a:cubicBezTo>
                    <a:cubicBezTo>
                      <a:pt x="21600" y="10097"/>
                      <a:pt x="21600" y="11303"/>
                      <a:pt x="20863" y="12006"/>
                    </a:cubicBezTo>
                    <a:cubicBezTo>
                      <a:pt x="12022" y="20847"/>
                      <a:pt x="12022" y="20847"/>
                      <a:pt x="12022" y="20847"/>
                    </a:cubicBezTo>
                    <a:cubicBezTo>
                      <a:pt x="11654" y="21215"/>
                      <a:pt x="11185" y="21416"/>
                      <a:pt x="10716" y="21416"/>
                    </a:cubicBezTo>
                    <a:close/>
                    <a:moveTo>
                      <a:pt x="4487" y="10700"/>
                    </a:moveTo>
                    <a:cubicBezTo>
                      <a:pt x="10716" y="16929"/>
                      <a:pt x="10716" y="16929"/>
                      <a:pt x="10716" y="16929"/>
                    </a:cubicBezTo>
                    <a:cubicBezTo>
                      <a:pt x="16945" y="10700"/>
                      <a:pt x="16945" y="10700"/>
                      <a:pt x="16945" y="10700"/>
                    </a:cubicBezTo>
                    <a:cubicBezTo>
                      <a:pt x="10716" y="4471"/>
                      <a:pt x="10716" y="4471"/>
                      <a:pt x="10716" y="4471"/>
                    </a:cubicBezTo>
                    <a:lnTo>
                      <a:pt x="4487" y="10700"/>
                    </a:lnTo>
                    <a:close/>
                  </a:path>
                </a:pathLst>
              </a:custGeom>
              <a:solidFill>
                <a:srgbClr val="82DCD8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5" name="Shape 1035"/>
              <p:cNvSpPr/>
              <p:nvPr/>
            </p:nvSpPr>
            <p:spPr>
              <a:xfrm>
                <a:off x="0" y="2510258"/>
                <a:ext cx="1073905" cy="1073905"/>
              </a:xfrm>
              <a:custGeom>
                <a:pathLst>
                  <a:path extrusionOk="0" h="21416" w="21416">
                    <a:moveTo>
                      <a:pt x="10716" y="21416"/>
                    </a:moveTo>
                    <a:cubicBezTo>
                      <a:pt x="10214" y="21416"/>
                      <a:pt x="9745" y="21215"/>
                      <a:pt x="9377" y="20880"/>
                    </a:cubicBezTo>
                    <a:cubicBezTo>
                      <a:pt x="536" y="12006"/>
                      <a:pt x="536" y="12006"/>
                      <a:pt x="536" y="12006"/>
                    </a:cubicBezTo>
                    <a:cubicBezTo>
                      <a:pt x="201" y="11671"/>
                      <a:pt x="0" y="11202"/>
                      <a:pt x="0" y="10700"/>
                    </a:cubicBezTo>
                    <a:cubicBezTo>
                      <a:pt x="0" y="10231"/>
                      <a:pt x="201" y="9729"/>
                      <a:pt x="536" y="9394"/>
                    </a:cubicBezTo>
                    <a:cubicBezTo>
                      <a:pt x="9377" y="553"/>
                      <a:pt x="9377" y="553"/>
                      <a:pt x="9377" y="553"/>
                    </a:cubicBezTo>
                    <a:cubicBezTo>
                      <a:pt x="10113" y="-184"/>
                      <a:pt x="11286" y="-184"/>
                      <a:pt x="12022" y="553"/>
                    </a:cubicBezTo>
                    <a:cubicBezTo>
                      <a:pt x="20863" y="9394"/>
                      <a:pt x="20863" y="9394"/>
                      <a:pt x="20863" y="9394"/>
                    </a:cubicBezTo>
                    <a:cubicBezTo>
                      <a:pt x="21600" y="10130"/>
                      <a:pt x="21600" y="11303"/>
                      <a:pt x="20863" y="12006"/>
                    </a:cubicBezTo>
                    <a:cubicBezTo>
                      <a:pt x="12022" y="20880"/>
                      <a:pt x="12022" y="20880"/>
                      <a:pt x="12022" y="20880"/>
                    </a:cubicBezTo>
                    <a:cubicBezTo>
                      <a:pt x="11654" y="21215"/>
                      <a:pt x="11185" y="21416"/>
                      <a:pt x="10716" y="21416"/>
                    </a:cubicBezTo>
                    <a:close/>
                    <a:moveTo>
                      <a:pt x="4487" y="10700"/>
                    </a:moveTo>
                    <a:cubicBezTo>
                      <a:pt x="10716" y="16929"/>
                      <a:pt x="10716" y="16929"/>
                      <a:pt x="10716" y="16929"/>
                    </a:cubicBezTo>
                    <a:cubicBezTo>
                      <a:pt x="16912" y="10700"/>
                      <a:pt x="16912" y="10700"/>
                      <a:pt x="16912" y="10700"/>
                    </a:cubicBezTo>
                    <a:cubicBezTo>
                      <a:pt x="10716" y="4504"/>
                      <a:pt x="10716" y="4504"/>
                      <a:pt x="10716" y="4504"/>
                    </a:cubicBezTo>
                    <a:lnTo>
                      <a:pt x="4487" y="10700"/>
                    </a:lnTo>
                    <a:close/>
                  </a:path>
                </a:pathLst>
              </a:custGeom>
              <a:solidFill>
                <a:srgbClr val="0089CF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6" name="Shape 1036"/>
              <p:cNvSpPr/>
              <p:nvPr/>
            </p:nvSpPr>
            <p:spPr>
              <a:xfrm>
                <a:off x="886521" y="2233953"/>
                <a:ext cx="186300" cy="813300"/>
              </a:xfrm>
              <a:prstGeom prst="rect">
                <a:avLst/>
              </a:prstGeom>
              <a:solidFill>
                <a:srgbClr val="82DCD8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7" name="Shape 1037"/>
              <p:cNvSpPr/>
              <p:nvPr/>
            </p:nvSpPr>
            <p:spPr>
              <a:xfrm>
                <a:off x="2219086" y="536950"/>
                <a:ext cx="186300" cy="2066100"/>
              </a:xfrm>
              <a:prstGeom prst="rect">
                <a:avLst/>
              </a:prstGeom>
              <a:solidFill>
                <a:srgbClr val="29A7DE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8" name="Shape 1038"/>
              <p:cNvSpPr/>
              <p:nvPr/>
            </p:nvSpPr>
            <p:spPr>
              <a:xfrm>
                <a:off x="443260" y="1863950"/>
                <a:ext cx="186300" cy="739199"/>
              </a:xfrm>
              <a:prstGeom prst="rect">
                <a:avLst/>
              </a:prstGeom>
              <a:solidFill>
                <a:srgbClr val="82DCD8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9" name="Shape 1039"/>
              <p:cNvSpPr/>
              <p:nvPr/>
            </p:nvSpPr>
            <p:spPr>
              <a:xfrm>
                <a:off x="886521" y="3047216"/>
                <a:ext cx="186300" cy="2889599"/>
              </a:xfrm>
              <a:prstGeom prst="rect">
                <a:avLst/>
              </a:prstGeom>
              <a:solidFill>
                <a:srgbClr val="29A7DE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Shape 1040"/>
              <p:cNvSpPr/>
              <p:nvPr/>
            </p:nvSpPr>
            <p:spPr>
              <a:xfrm>
                <a:off x="3105608" y="2308140"/>
                <a:ext cx="186300" cy="3616500"/>
              </a:xfrm>
              <a:prstGeom prst="rect">
                <a:avLst/>
              </a:prstGeom>
              <a:solidFill>
                <a:srgbClr val="FFD664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Shape 1041"/>
              <p:cNvSpPr/>
              <p:nvPr/>
            </p:nvSpPr>
            <p:spPr>
              <a:xfrm>
                <a:off x="3548869" y="1863950"/>
                <a:ext cx="186300" cy="4060800"/>
              </a:xfrm>
              <a:prstGeom prst="rect">
                <a:avLst/>
              </a:prstGeom>
              <a:solidFill>
                <a:srgbClr val="FFD664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Shape 1042"/>
              <p:cNvSpPr/>
              <p:nvPr/>
            </p:nvSpPr>
            <p:spPr>
              <a:xfrm>
                <a:off x="2219086" y="3490478"/>
                <a:ext cx="186300" cy="2446200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Shape 1043"/>
              <p:cNvSpPr/>
              <p:nvPr/>
            </p:nvSpPr>
            <p:spPr>
              <a:xfrm>
                <a:off x="2662348" y="1863950"/>
                <a:ext cx="186300" cy="1183200"/>
              </a:xfrm>
              <a:prstGeom prst="rect">
                <a:avLst/>
              </a:prstGeom>
              <a:solidFill>
                <a:srgbClr val="FFD664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Shape 1044"/>
              <p:cNvSpPr/>
              <p:nvPr/>
            </p:nvSpPr>
            <p:spPr>
              <a:xfrm>
                <a:off x="2662348" y="3047216"/>
                <a:ext cx="186300" cy="2889599"/>
              </a:xfrm>
              <a:prstGeom prst="rect">
                <a:avLst/>
              </a:prstGeom>
              <a:solidFill>
                <a:srgbClr val="29A7DE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Shape 1045"/>
              <p:cNvSpPr/>
              <p:nvPr/>
            </p:nvSpPr>
            <p:spPr>
              <a:xfrm>
                <a:off x="1329783" y="536950"/>
                <a:ext cx="186300" cy="1326899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6" name="Shape 1046"/>
              <p:cNvSpPr/>
              <p:nvPr/>
            </p:nvSpPr>
            <p:spPr>
              <a:xfrm>
                <a:off x="2661383" y="1327029"/>
                <a:ext cx="1073408" cy="1074762"/>
              </a:xfrm>
              <a:custGeom>
                <a:pathLst>
                  <a:path extrusionOk="0" h="21600" w="21243">
                    <a:moveTo>
                      <a:pt x="10617" y="21600"/>
                    </a:moveTo>
                    <a:cubicBezTo>
                      <a:pt x="10152" y="21600"/>
                      <a:pt x="9687" y="21397"/>
                      <a:pt x="9321" y="21026"/>
                    </a:cubicBezTo>
                    <a:cubicBezTo>
                      <a:pt x="548" y="12116"/>
                      <a:pt x="548" y="12116"/>
                      <a:pt x="548" y="12116"/>
                    </a:cubicBezTo>
                    <a:cubicBezTo>
                      <a:pt x="-183" y="11407"/>
                      <a:pt x="-183" y="10193"/>
                      <a:pt x="548" y="9484"/>
                    </a:cubicBezTo>
                    <a:cubicBezTo>
                      <a:pt x="9321" y="574"/>
                      <a:pt x="9321" y="574"/>
                      <a:pt x="9321" y="574"/>
                    </a:cubicBezTo>
                    <a:cubicBezTo>
                      <a:pt x="9687" y="203"/>
                      <a:pt x="10152" y="0"/>
                      <a:pt x="10617" y="0"/>
                    </a:cubicBezTo>
                    <a:cubicBezTo>
                      <a:pt x="11115" y="0"/>
                      <a:pt x="11581" y="203"/>
                      <a:pt x="11946" y="574"/>
                    </a:cubicBezTo>
                    <a:cubicBezTo>
                      <a:pt x="20719" y="9484"/>
                      <a:pt x="20719" y="9484"/>
                      <a:pt x="20719" y="9484"/>
                    </a:cubicBezTo>
                    <a:cubicBezTo>
                      <a:pt x="21417" y="10193"/>
                      <a:pt x="21417" y="11407"/>
                      <a:pt x="20719" y="12116"/>
                    </a:cubicBezTo>
                    <a:cubicBezTo>
                      <a:pt x="11946" y="21026"/>
                      <a:pt x="11946" y="21026"/>
                      <a:pt x="11946" y="21026"/>
                    </a:cubicBezTo>
                    <a:cubicBezTo>
                      <a:pt x="11581" y="21397"/>
                      <a:pt x="11115" y="21600"/>
                      <a:pt x="10617" y="21600"/>
                    </a:cubicBezTo>
                    <a:close/>
                    <a:moveTo>
                      <a:pt x="4469" y="10800"/>
                    </a:moveTo>
                    <a:cubicBezTo>
                      <a:pt x="10617" y="17077"/>
                      <a:pt x="10617" y="17077"/>
                      <a:pt x="10617" y="17077"/>
                    </a:cubicBezTo>
                    <a:cubicBezTo>
                      <a:pt x="16798" y="10800"/>
                      <a:pt x="16798" y="10800"/>
                      <a:pt x="16798" y="10800"/>
                    </a:cubicBezTo>
                    <a:cubicBezTo>
                      <a:pt x="10617" y="4523"/>
                      <a:pt x="10617" y="4523"/>
                      <a:pt x="10617" y="4523"/>
                    </a:cubicBezTo>
                    <a:lnTo>
                      <a:pt x="4469" y="10800"/>
                    </a:lnTo>
                    <a:close/>
                  </a:path>
                </a:pathLst>
              </a:custGeom>
              <a:solidFill>
                <a:srgbClr val="FFD664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7" name="Shape 1047"/>
              <p:cNvSpPr/>
              <p:nvPr/>
            </p:nvSpPr>
            <p:spPr>
              <a:xfrm>
                <a:off x="1358529" y="980211"/>
                <a:ext cx="601830" cy="4944509"/>
              </a:xfrm>
              <a:custGeom>
                <a:pathLst>
                  <a:path extrusionOk="0" h="21600" w="21600">
                    <a:moveTo>
                      <a:pt x="21600" y="0"/>
                    </a:moveTo>
                    <a:lnTo>
                      <a:pt x="14944" y="0"/>
                    </a:lnTo>
                    <a:lnTo>
                      <a:pt x="14944" y="8045"/>
                    </a:lnTo>
                    <a:lnTo>
                      <a:pt x="4693" y="6806"/>
                    </a:lnTo>
                    <a:lnTo>
                      <a:pt x="0" y="7377"/>
                    </a:lnTo>
                    <a:lnTo>
                      <a:pt x="14944" y="9196"/>
                    </a:lnTo>
                    <a:lnTo>
                      <a:pt x="14944" y="21600"/>
                    </a:lnTo>
                    <a:lnTo>
                      <a:pt x="21600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29A7DE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8" name="Shape 1048"/>
              <p:cNvSpPr/>
              <p:nvPr/>
            </p:nvSpPr>
            <p:spPr>
              <a:xfrm>
                <a:off x="1960364" y="2510258"/>
                <a:ext cx="888353" cy="1073905"/>
              </a:xfrm>
              <a:custGeom>
                <a:pathLst>
                  <a:path extrusionOk="0" h="21416" w="21600">
                    <a:moveTo>
                      <a:pt x="20906" y="9394"/>
                    </a:moveTo>
                    <a:cubicBezTo>
                      <a:pt x="17068" y="6212"/>
                      <a:pt x="17068" y="6212"/>
                      <a:pt x="17068" y="6212"/>
                    </a:cubicBezTo>
                    <a:cubicBezTo>
                      <a:pt x="10126" y="553"/>
                      <a:pt x="10126" y="553"/>
                      <a:pt x="10126" y="553"/>
                    </a:cubicBezTo>
                    <a:cubicBezTo>
                      <a:pt x="9269" y="-184"/>
                      <a:pt x="7840" y="-184"/>
                      <a:pt x="6941" y="553"/>
                    </a:cubicBezTo>
                    <a:cubicBezTo>
                      <a:pt x="0" y="6212"/>
                      <a:pt x="0" y="6212"/>
                      <a:pt x="0" y="6212"/>
                    </a:cubicBezTo>
                    <a:cubicBezTo>
                      <a:pt x="0" y="15187"/>
                      <a:pt x="0" y="15187"/>
                      <a:pt x="0" y="15187"/>
                    </a:cubicBezTo>
                    <a:cubicBezTo>
                      <a:pt x="6941" y="20880"/>
                      <a:pt x="6941" y="20880"/>
                      <a:pt x="6941" y="20880"/>
                    </a:cubicBezTo>
                    <a:cubicBezTo>
                      <a:pt x="7350" y="21215"/>
                      <a:pt x="7921" y="21416"/>
                      <a:pt x="8534" y="21416"/>
                    </a:cubicBezTo>
                    <a:cubicBezTo>
                      <a:pt x="9146" y="21416"/>
                      <a:pt x="9718" y="21215"/>
                      <a:pt x="10126" y="20880"/>
                    </a:cubicBezTo>
                    <a:cubicBezTo>
                      <a:pt x="17068" y="15187"/>
                      <a:pt x="17068" y="15187"/>
                      <a:pt x="17068" y="15187"/>
                    </a:cubicBezTo>
                    <a:cubicBezTo>
                      <a:pt x="20906" y="12006"/>
                      <a:pt x="20906" y="12006"/>
                      <a:pt x="20906" y="12006"/>
                    </a:cubicBezTo>
                    <a:cubicBezTo>
                      <a:pt x="21355" y="11671"/>
                      <a:pt x="21600" y="11202"/>
                      <a:pt x="21600" y="10700"/>
                    </a:cubicBezTo>
                    <a:cubicBezTo>
                      <a:pt x="21600" y="10231"/>
                      <a:pt x="21355" y="9729"/>
                      <a:pt x="20906" y="9394"/>
                    </a:cubicBezTo>
                    <a:close/>
                    <a:moveTo>
                      <a:pt x="8534" y="16929"/>
                    </a:moveTo>
                    <a:cubicBezTo>
                      <a:pt x="939" y="10700"/>
                      <a:pt x="939" y="10700"/>
                      <a:pt x="939" y="10700"/>
                    </a:cubicBezTo>
                    <a:cubicBezTo>
                      <a:pt x="8534" y="4504"/>
                      <a:pt x="8534" y="4504"/>
                      <a:pt x="8534" y="4504"/>
                    </a:cubicBezTo>
                    <a:cubicBezTo>
                      <a:pt x="16129" y="10700"/>
                      <a:pt x="16129" y="10700"/>
                      <a:pt x="16129" y="10700"/>
                    </a:cubicBezTo>
                    <a:lnTo>
                      <a:pt x="8534" y="16929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9" name="Shape 1049"/>
              <p:cNvSpPr/>
              <p:nvPr/>
            </p:nvSpPr>
            <p:spPr>
              <a:xfrm>
                <a:off x="1329783" y="0"/>
                <a:ext cx="1074815" cy="1074815"/>
              </a:xfrm>
              <a:custGeom>
                <a:pathLst>
                  <a:path extrusionOk="0" h="21416" w="21416">
                    <a:moveTo>
                      <a:pt x="10716" y="21416"/>
                    </a:moveTo>
                    <a:cubicBezTo>
                      <a:pt x="10247" y="21416"/>
                      <a:pt x="9779" y="21215"/>
                      <a:pt x="9410" y="20880"/>
                    </a:cubicBezTo>
                    <a:cubicBezTo>
                      <a:pt x="569" y="12006"/>
                      <a:pt x="569" y="12006"/>
                      <a:pt x="569" y="12006"/>
                    </a:cubicBezTo>
                    <a:cubicBezTo>
                      <a:pt x="201" y="11671"/>
                      <a:pt x="0" y="11202"/>
                      <a:pt x="0" y="10700"/>
                    </a:cubicBezTo>
                    <a:cubicBezTo>
                      <a:pt x="0" y="10231"/>
                      <a:pt x="201" y="9729"/>
                      <a:pt x="569" y="9394"/>
                    </a:cubicBezTo>
                    <a:cubicBezTo>
                      <a:pt x="9410" y="553"/>
                      <a:pt x="9410" y="553"/>
                      <a:pt x="9410" y="553"/>
                    </a:cubicBezTo>
                    <a:cubicBezTo>
                      <a:pt x="10113" y="-184"/>
                      <a:pt x="11319" y="-184"/>
                      <a:pt x="12022" y="553"/>
                    </a:cubicBezTo>
                    <a:cubicBezTo>
                      <a:pt x="20863" y="9394"/>
                      <a:pt x="20863" y="9394"/>
                      <a:pt x="20863" y="9394"/>
                    </a:cubicBezTo>
                    <a:cubicBezTo>
                      <a:pt x="21600" y="10130"/>
                      <a:pt x="21600" y="11303"/>
                      <a:pt x="20863" y="12006"/>
                    </a:cubicBezTo>
                    <a:cubicBezTo>
                      <a:pt x="12022" y="20880"/>
                      <a:pt x="12022" y="20880"/>
                      <a:pt x="12022" y="20880"/>
                    </a:cubicBezTo>
                    <a:cubicBezTo>
                      <a:pt x="11654" y="21215"/>
                      <a:pt x="11185" y="21416"/>
                      <a:pt x="10716" y="21416"/>
                    </a:cubicBezTo>
                    <a:close/>
                    <a:moveTo>
                      <a:pt x="4487" y="10700"/>
                    </a:moveTo>
                    <a:cubicBezTo>
                      <a:pt x="10716" y="16929"/>
                      <a:pt x="10716" y="16929"/>
                      <a:pt x="10716" y="16929"/>
                    </a:cubicBezTo>
                    <a:cubicBezTo>
                      <a:pt x="16945" y="10700"/>
                      <a:pt x="16945" y="10700"/>
                      <a:pt x="16945" y="10700"/>
                    </a:cubicBezTo>
                    <a:cubicBezTo>
                      <a:pt x="10716" y="4504"/>
                      <a:pt x="10716" y="4504"/>
                      <a:pt x="10716" y="4504"/>
                    </a:cubicBezTo>
                    <a:lnTo>
                      <a:pt x="4487" y="10700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0" name="Shape 1050"/>
              <p:cNvSpPr/>
              <p:nvPr/>
            </p:nvSpPr>
            <p:spPr>
              <a:xfrm>
                <a:off x="0" y="2510263"/>
                <a:ext cx="886518" cy="3426524"/>
              </a:xfrm>
              <a:custGeom>
                <a:pathLst>
                  <a:path extrusionOk="0" h="21542" w="21600">
                    <a:moveTo>
                      <a:pt x="21600" y="1959"/>
                    </a:moveTo>
                    <a:cubicBezTo>
                      <a:pt x="14686" y="174"/>
                      <a:pt x="14686" y="174"/>
                      <a:pt x="14686" y="174"/>
                    </a:cubicBezTo>
                    <a:cubicBezTo>
                      <a:pt x="13786" y="-58"/>
                      <a:pt x="12355" y="-58"/>
                      <a:pt x="11455" y="174"/>
                    </a:cubicBezTo>
                    <a:cubicBezTo>
                      <a:pt x="655" y="2963"/>
                      <a:pt x="655" y="2963"/>
                      <a:pt x="655" y="2963"/>
                    </a:cubicBezTo>
                    <a:cubicBezTo>
                      <a:pt x="245" y="3068"/>
                      <a:pt x="0" y="3227"/>
                      <a:pt x="0" y="3375"/>
                    </a:cubicBezTo>
                    <a:cubicBezTo>
                      <a:pt x="0" y="21542"/>
                      <a:pt x="0" y="21542"/>
                      <a:pt x="0" y="21542"/>
                    </a:cubicBezTo>
                    <a:cubicBezTo>
                      <a:pt x="4541" y="21542"/>
                      <a:pt x="4541" y="21542"/>
                      <a:pt x="4541" y="21542"/>
                    </a:cubicBezTo>
                    <a:cubicBezTo>
                      <a:pt x="4541" y="4790"/>
                      <a:pt x="4541" y="4790"/>
                      <a:pt x="4541" y="4790"/>
                    </a:cubicBezTo>
                    <a:cubicBezTo>
                      <a:pt x="10800" y="6406"/>
                      <a:pt x="10800" y="6406"/>
                      <a:pt x="10800" y="6406"/>
                    </a:cubicBezTo>
                    <a:cubicBezTo>
                      <a:pt x="10800" y="21468"/>
                      <a:pt x="10800" y="21468"/>
                      <a:pt x="10800" y="21468"/>
                    </a:cubicBezTo>
                    <a:cubicBezTo>
                      <a:pt x="15341" y="21468"/>
                      <a:pt x="15341" y="21468"/>
                      <a:pt x="15341" y="21468"/>
                    </a:cubicBezTo>
                    <a:cubicBezTo>
                      <a:pt x="15341" y="6406"/>
                      <a:pt x="15341" y="6406"/>
                      <a:pt x="15341" y="6406"/>
                    </a:cubicBezTo>
                    <a:cubicBezTo>
                      <a:pt x="21600" y="4790"/>
                      <a:pt x="21600" y="4790"/>
                      <a:pt x="21600" y="4790"/>
                    </a:cubicBezTo>
                    <a:lnTo>
                      <a:pt x="21600" y="1959"/>
                    </a:lnTo>
                    <a:close/>
                    <a:moveTo>
                      <a:pt x="13091" y="5339"/>
                    </a:moveTo>
                    <a:cubicBezTo>
                      <a:pt x="5482" y="3375"/>
                      <a:pt x="5482" y="3375"/>
                      <a:pt x="5482" y="3375"/>
                    </a:cubicBezTo>
                    <a:cubicBezTo>
                      <a:pt x="13091" y="1421"/>
                      <a:pt x="13091" y="1421"/>
                      <a:pt x="13091" y="1421"/>
                    </a:cubicBezTo>
                    <a:cubicBezTo>
                      <a:pt x="20659" y="3375"/>
                      <a:pt x="20659" y="3375"/>
                      <a:pt x="20659" y="3375"/>
                    </a:cubicBezTo>
                    <a:lnTo>
                      <a:pt x="13091" y="5339"/>
                    </a:lnTo>
                    <a:close/>
                  </a:path>
                </a:pathLst>
              </a:custGeom>
              <a:solidFill>
                <a:srgbClr val="0078D9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1" name="Shape 1051"/>
              <p:cNvSpPr/>
              <p:nvPr/>
            </p:nvSpPr>
            <p:spPr>
              <a:xfrm>
                <a:off x="886521" y="2821876"/>
                <a:ext cx="186408" cy="449765"/>
              </a:xfrm>
              <a:custGeom>
                <a:pathLst>
                  <a:path extrusionOk="0" h="21600" w="21600">
                    <a:moveTo>
                      <a:pt x="21600" y="10800"/>
                    </a:moveTo>
                    <a:cubicBezTo>
                      <a:pt x="21600" y="9672"/>
                      <a:pt x="20432" y="8463"/>
                      <a:pt x="18486" y="765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18486" y="13943"/>
                      <a:pt x="18486" y="13943"/>
                      <a:pt x="18486" y="13943"/>
                    </a:cubicBezTo>
                    <a:cubicBezTo>
                      <a:pt x="20432" y="13137"/>
                      <a:pt x="21600" y="12009"/>
                      <a:pt x="21600" y="10800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2" name="Shape 1052"/>
              <p:cNvSpPr/>
              <p:nvPr/>
            </p:nvSpPr>
            <p:spPr>
              <a:xfrm>
                <a:off x="1329783" y="1863950"/>
                <a:ext cx="186300" cy="4060800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Shape 1053"/>
              <p:cNvSpPr/>
              <p:nvPr/>
            </p:nvSpPr>
            <p:spPr>
              <a:xfrm>
                <a:off x="1329783" y="1639539"/>
                <a:ext cx="187374" cy="449765"/>
              </a:xfrm>
              <a:custGeom>
                <a:pathLst>
                  <a:path extrusionOk="0" h="21600" w="20585">
                    <a:moveTo>
                      <a:pt x="17538" y="765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17538" y="13943"/>
                      <a:pt x="17538" y="13943"/>
                      <a:pt x="17538" y="13943"/>
                    </a:cubicBezTo>
                    <a:cubicBezTo>
                      <a:pt x="21600" y="12251"/>
                      <a:pt x="21600" y="9349"/>
                      <a:pt x="17538" y="7657"/>
                    </a:cubicBezTo>
                    <a:close/>
                  </a:path>
                </a:pathLst>
              </a:custGeom>
              <a:solidFill>
                <a:srgbClr val="0078D9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54" name="Shape 1054"/>
            <p:cNvSpPr/>
            <p:nvPr/>
          </p:nvSpPr>
          <p:spPr>
            <a:xfrm>
              <a:off x="1516175" y="2452726"/>
              <a:ext cx="258599" cy="7323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Shape 1055"/>
            <p:cNvSpPr/>
            <p:nvPr/>
          </p:nvSpPr>
          <p:spPr>
            <a:xfrm flipH="1">
              <a:off x="1777132" y="2817396"/>
              <a:ext cx="186408" cy="449765"/>
            </a:xfrm>
            <a:custGeom>
              <a:pathLst>
                <a:path extrusionOk="0" h="21600" w="21600">
                  <a:moveTo>
                    <a:pt x="21600" y="10800"/>
                  </a:moveTo>
                  <a:cubicBezTo>
                    <a:pt x="21600" y="9672"/>
                    <a:pt x="20432" y="8463"/>
                    <a:pt x="18486" y="76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8486" y="13943"/>
                    <a:pt x="18486" y="13943"/>
                    <a:pt x="18486" y="13943"/>
                  </a:cubicBezTo>
                  <a:cubicBezTo>
                    <a:pt x="20432" y="13137"/>
                    <a:pt x="21600" y="12009"/>
                    <a:pt x="21600" y="10800"/>
                  </a:cubicBezTo>
                  <a:close/>
                </a:path>
              </a:pathLst>
            </a:custGeom>
            <a:solidFill>
              <a:srgbClr val="0078D9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1 BLUE">
    <p:bg>
      <p:bgPr>
        <a:solidFill>
          <a:srgbClr val="29A7DE"/>
        </a:solidFill>
      </p:bgPr>
    </p:bg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Shape 1057"/>
          <p:cNvSpPr txBox="1"/>
          <p:nvPr>
            <p:ph idx="1" type="body"/>
          </p:nvPr>
        </p:nvSpPr>
        <p:spPr>
          <a:xfrm>
            <a:off x="435702" y="5179917"/>
            <a:ext cx="73368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indent="4572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2pPr>
            <a:lvl3pPr indent="9144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3pPr>
            <a:lvl4pPr indent="13716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4pPr>
            <a:lvl5pPr indent="18288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8" name="Shape 1058"/>
          <p:cNvSpPr txBox="1"/>
          <p:nvPr>
            <p:ph type="title"/>
          </p:nvPr>
        </p:nvSpPr>
        <p:spPr>
          <a:xfrm>
            <a:off x="410300" y="986733"/>
            <a:ext cx="73619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059" name="Shape 1059"/>
          <p:cNvGrpSpPr/>
          <p:nvPr/>
        </p:nvGrpSpPr>
        <p:grpSpPr>
          <a:xfrm>
            <a:off x="528435" y="656873"/>
            <a:ext cx="1614641" cy="296791"/>
            <a:chOff x="0" y="0"/>
            <a:chExt cx="1614641" cy="296791"/>
          </a:xfrm>
        </p:grpSpPr>
        <p:sp>
          <p:nvSpPr>
            <p:cNvPr id="1060" name="Shape 1060"/>
            <p:cNvSpPr/>
            <p:nvPr/>
          </p:nvSpPr>
          <p:spPr>
            <a:xfrm>
              <a:off x="1222359" y="67426"/>
              <a:ext cx="132786" cy="22831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Shape 1061"/>
            <p:cNvSpPr/>
            <p:nvPr/>
          </p:nvSpPr>
          <p:spPr>
            <a:xfrm>
              <a:off x="225776" y="0"/>
              <a:ext cx="59238" cy="295757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Shape 1062"/>
            <p:cNvSpPr/>
            <p:nvPr/>
          </p:nvSpPr>
          <p:spPr>
            <a:xfrm>
              <a:off x="307505" y="61296"/>
              <a:ext cx="207899" cy="235494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Shape 1063"/>
            <p:cNvSpPr/>
            <p:nvPr/>
          </p:nvSpPr>
          <p:spPr>
            <a:xfrm>
              <a:off x="0" y="61296"/>
              <a:ext cx="202769" cy="235494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Shape 1064"/>
            <p:cNvSpPr/>
            <p:nvPr/>
          </p:nvSpPr>
          <p:spPr>
            <a:xfrm>
              <a:off x="538389" y="67426"/>
              <a:ext cx="196667" cy="229337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Shape 1065"/>
            <p:cNvSpPr/>
            <p:nvPr/>
          </p:nvSpPr>
          <p:spPr>
            <a:xfrm>
              <a:off x="759058" y="0"/>
              <a:ext cx="210978" cy="296784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Shape 1066"/>
            <p:cNvSpPr/>
            <p:nvPr/>
          </p:nvSpPr>
          <p:spPr>
            <a:xfrm>
              <a:off x="993008" y="61296"/>
              <a:ext cx="207899" cy="235494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Shape 1067"/>
            <p:cNvSpPr/>
            <p:nvPr/>
          </p:nvSpPr>
          <p:spPr>
            <a:xfrm>
              <a:off x="1363854" y="61296"/>
              <a:ext cx="190512" cy="235494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Shape 1068"/>
            <p:cNvSpPr/>
            <p:nvPr/>
          </p:nvSpPr>
          <p:spPr>
            <a:xfrm>
              <a:off x="1568687" y="62828"/>
              <a:ext cx="45954" cy="46979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9" name="Shape 1069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1070" name="Shape 1070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Shape 1071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Shape 1072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Shape 1073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Shape 1074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Shape 1075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Shape 1076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Shape 1077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8" name="Shape 1078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9" name="Shape 1079"/>
          <p:cNvSpPr/>
          <p:nvPr/>
        </p:nvSpPr>
        <p:spPr>
          <a:xfrm>
            <a:off x="-1" y="6311900"/>
            <a:ext cx="12188700" cy="545999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0" name="Shape 1080"/>
          <p:cNvGrpSpPr/>
          <p:nvPr/>
        </p:nvGrpSpPr>
        <p:grpSpPr>
          <a:xfrm>
            <a:off x="8176893" y="921237"/>
            <a:ext cx="3735169" cy="5936817"/>
            <a:chOff x="0" y="0"/>
            <a:chExt cx="3735169" cy="5936817"/>
          </a:xfrm>
        </p:grpSpPr>
        <p:sp>
          <p:nvSpPr>
            <p:cNvPr id="1081" name="Shape 1081"/>
            <p:cNvSpPr/>
            <p:nvPr/>
          </p:nvSpPr>
          <p:spPr>
            <a:xfrm>
              <a:off x="443260" y="1327920"/>
              <a:ext cx="1073905" cy="1073905"/>
            </a:xfrm>
            <a:custGeom>
              <a:pathLst>
                <a:path extrusionOk="0" h="21416" w="21416">
                  <a:moveTo>
                    <a:pt x="10716" y="21416"/>
                  </a:moveTo>
                  <a:cubicBezTo>
                    <a:pt x="10247" y="21416"/>
                    <a:pt x="9745" y="21215"/>
                    <a:pt x="9410" y="20847"/>
                  </a:cubicBezTo>
                  <a:cubicBezTo>
                    <a:pt x="536" y="12006"/>
                    <a:pt x="536" y="12006"/>
                    <a:pt x="536" y="12006"/>
                  </a:cubicBezTo>
                  <a:cubicBezTo>
                    <a:pt x="201" y="11671"/>
                    <a:pt x="0" y="11202"/>
                    <a:pt x="0" y="10700"/>
                  </a:cubicBezTo>
                  <a:cubicBezTo>
                    <a:pt x="0" y="10197"/>
                    <a:pt x="201" y="9729"/>
                    <a:pt x="536" y="9394"/>
                  </a:cubicBezTo>
                  <a:cubicBezTo>
                    <a:pt x="9410" y="553"/>
                    <a:pt x="9410" y="553"/>
                    <a:pt x="9410" y="553"/>
                  </a:cubicBezTo>
                  <a:cubicBezTo>
                    <a:pt x="10113" y="-184"/>
                    <a:pt x="11286" y="-184"/>
                    <a:pt x="12022" y="553"/>
                  </a:cubicBezTo>
                  <a:cubicBezTo>
                    <a:pt x="20863" y="9394"/>
                    <a:pt x="20863" y="9394"/>
                    <a:pt x="20863" y="9394"/>
                  </a:cubicBezTo>
                  <a:cubicBezTo>
                    <a:pt x="21600" y="10097"/>
                    <a:pt x="21600" y="11303"/>
                    <a:pt x="20863" y="12006"/>
                  </a:cubicBezTo>
                  <a:cubicBezTo>
                    <a:pt x="12022" y="20847"/>
                    <a:pt x="12022" y="20847"/>
                    <a:pt x="12022" y="20847"/>
                  </a:cubicBezTo>
                  <a:cubicBezTo>
                    <a:pt x="11654" y="21215"/>
                    <a:pt x="11185" y="21416"/>
                    <a:pt x="10716" y="21416"/>
                  </a:cubicBezTo>
                  <a:close/>
                  <a:moveTo>
                    <a:pt x="4487" y="10700"/>
                  </a:moveTo>
                  <a:cubicBezTo>
                    <a:pt x="10716" y="16929"/>
                    <a:pt x="10716" y="16929"/>
                    <a:pt x="10716" y="16929"/>
                  </a:cubicBezTo>
                  <a:cubicBezTo>
                    <a:pt x="16945" y="10700"/>
                    <a:pt x="16945" y="10700"/>
                    <a:pt x="16945" y="10700"/>
                  </a:cubicBezTo>
                  <a:cubicBezTo>
                    <a:pt x="10716" y="4471"/>
                    <a:pt x="10716" y="4471"/>
                    <a:pt x="10716" y="4471"/>
                  </a:cubicBezTo>
                  <a:lnTo>
                    <a:pt x="4487" y="107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Shape 1082"/>
            <p:cNvSpPr/>
            <p:nvPr/>
          </p:nvSpPr>
          <p:spPr>
            <a:xfrm>
              <a:off x="0" y="2510258"/>
              <a:ext cx="1073905" cy="1073905"/>
            </a:xfrm>
            <a:custGeom>
              <a:pathLst>
                <a:path extrusionOk="0" h="21416" w="21416">
                  <a:moveTo>
                    <a:pt x="10716" y="21416"/>
                  </a:moveTo>
                  <a:cubicBezTo>
                    <a:pt x="10214" y="21416"/>
                    <a:pt x="9745" y="21215"/>
                    <a:pt x="9377" y="20880"/>
                  </a:cubicBezTo>
                  <a:cubicBezTo>
                    <a:pt x="536" y="12006"/>
                    <a:pt x="536" y="12006"/>
                    <a:pt x="536" y="12006"/>
                  </a:cubicBezTo>
                  <a:cubicBezTo>
                    <a:pt x="201" y="11671"/>
                    <a:pt x="0" y="11202"/>
                    <a:pt x="0" y="10700"/>
                  </a:cubicBezTo>
                  <a:cubicBezTo>
                    <a:pt x="0" y="10231"/>
                    <a:pt x="201" y="9729"/>
                    <a:pt x="536" y="9394"/>
                  </a:cubicBezTo>
                  <a:cubicBezTo>
                    <a:pt x="9377" y="553"/>
                    <a:pt x="9377" y="553"/>
                    <a:pt x="9377" y="553"/>
                  </a:cubicBezTo>
                  <a:cubicBezTo>
                    <a:pt x="10113" y="-184"/>
                    <a:pt x="11286" y="-184"/>
                    <a:pt x="12022" y="553"/>
                  </a:cubicBezTo>
                  <a:cubicBezTo>
                    <a:pt x="20863" y="9394"/>
                    <a:pt x="20863" y="9394"/>
                    <a:pt x="20863" y="9394"/>
                  </a:cubicBezTo>
                  <a:cubicBezTo>
                    <a:pt x="21600" y="10130"/>
                    <a:pt x="21600" y="11303"/>
                    <a:pt x="20863" y="12006"/>
                  </a:cubicBezTo>
                  <a:cubicBezTo>
                    <a:pt x="12022" y="20880"/>
                    <a:pt x="12022" y="20880"/>
                    <a:pt x="12022" y="20880"/>
                  </a:cubicBezTo>
                  <a:cubicBezTo>
                    <a:pt x="11654" y="21215"/>
                    <a:pt x="11185" y="21416"/>
                    <a:pt x="10716" y="21416"/>
                  </a:cubicBezTo>
                  <a:close/>
                  <a:moveTo>
                    <a:pt x="4487" y="10700"/>
                  </a:moveTo>
                  <a:cubicBezTo>
                    <a:pt x="10716" y="16929"/>
                    <a:pt x="10716" y="16929"/>
                    <a:pt x="10716" y="16929"/>
                  </a:cubicBezTo>
                  <a:cubicBezTo>
                    <a:pt x="16912" y="10700"/>
                    <a:pt x="16912" y="10700"/>
                    <a:pt x="16912" y="10700"/>
                  </a:cubicBezTo>
                  <a:cubicBezTo>
                    <a:pt x="10716" y="4504"/>
                    <a:pt x="10716" y="4504"/>
                    <a:pt x="10716" y="4504"/>
                  </a:cubicBezTo>
                  <a:lnTo>
                    <a:pt x="4487" y="107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Shape 1083"/>
            <p:cNvSpPr/>
            <p:nvPr/>
          </p:nvSpPr>
          <p:spPr>
            <a:xfrm>
              <a:off x="886521" y="2233953"/>
              <a:ext cx="186300" cy="8133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Shape 1084"/>
            <p:cNvSpPr/>
            <p:nvPr/>
          </p:nvSpPr>
          <p:spPr>
            <a:xfrm>
              <a:off x="2219086" y="536950"/>
              <a:ext cx="186300" cy="20661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Shape 1085"/>
            <p:cNvSpPr/>
            <p:nvPr/>
          </p:nvSpPr>
          <p:spPr>
            <a:xfrm>
              <a:off x="443260" y="1863950"/>
              <a:ext cx="186300" cy="7391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Shape 1086"/>
            <p:cNvSpPr/>
            <p:nvPr/>
          </p:nvSpPr>
          <p:spPr>
            <a:xfrm>
              <a:off x="886521" y="3047216"/>
              <a:ext cx="186300" cy="28895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Shape 1087"/>
            <p:cNvSpPr/>
            <p:nvPr/>
          </p:nvSpPr>
          <p:spPr>
            <a:xfrm>
              <a:off x="3105609" y="2308140"/>
              <a:ext cx="186300" cy="36165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Shape 1088"/>
            <p:cNvSpPr/>
            <p:nvPr/>
          </p:nvSpPr>
          <p:spPr>
            <a:xfrm>
              <a:off x="3548869" y="1863950"/>
              <a:ext cx="186300" cy="40608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Shape 1089"/>
            <p:cNvSpPr/>
            <p:nvPr/>
          </p:nvSpPr>
          <p:spPr>
            <a:xfrm>
              <a:off x="2662349" y="1863950"/>
              <a:ext cx="186300" cy="11832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Shape 1090"/>
            <p:cNvSpPr/>
            <p:nvPr/>
          </p:nvSpPr>
          <p:spPr>
            <a:xfrm>
              <a:off x="2662349" y="3047216"/>
              <a:ext cx="186300" cy="28895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Shape 1091"/>
            <p:cNvSpPr/>
            <p:nvPr/>
          </p:nvSpPr>
          <p:spPr>
            <a:xfrm>
              <a:off x="1329783" y="536950"/>
              <a:ext cx="186300" cy="13268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Shape 1092"/>
            <p:cNvSpPr/>
            <p:nvPr/>
          </p:nvSpPr>
          <p:spPr>
            <a:xfrm>
              <a:off x="2661383" y="1327029"/>
              <a:ext cx="1073408" cy="1074762"/>
            </a:xfrm>
            <a:custGeom>
              <a:pathLst>
                <a:path extrusionOk="0" h="21600" w="21243">
                  <a:moveTo>
                    <a:pt x="10617" y="21600"/>
                  </a:moveTo>
                  <a:cubicBezTo>
                    <a:pt x="10152" y="21600"/>
                    <a:pt x="9687" y="21398"/>
                    <a:pt x="9321" y="21026"/>
                  </a:cubicBezTo>
                  <a:cubicBezTo>
                    <a:pt x="548" y="12116"/>
                    <a:pt x="548" y="12116"/>
                    <a:pt x="548" y="12116"/>
                  </a:cubicBezTo>
                  <a:cubicBezTo>
                    <a:pt x="-183" y="11408"/>
                    <a:pt x="-183" y="10193"/>
                    <a:pt x="548" y="9484"/>
                  </a:cubicBezTo>
                  <a:cubicBezTo>
                    <a:pt x="9321" y="574"/>
                    <a:pt x="9321" y="574"/>
                    <a:pt x="9321" y="574"/>
                  </a:cubicBezTo>
                  <a:cubicBezTo>
                    <a:pt x="9687" y="203"/>
                    <a:pt x="10152" y="0"/>
                    <a:pt x="10617" y="0"/>
                  </a:cubicBezTo>
                  <a:cubicBezTo>
                    <a:pt x="11115" y="0"/>
                    <a:pt x="11581" y="203"/>
                    <a:pt x="11946" y="574"/>
                  </a:cubicBezTo>
                  <a:cubicBezTo>
                    <a:pt x="20719" y="9484"/>
                    <a:pt x="20719" y="9484"/>
                    <a:pt x="20719" y="9484"/>
                  </a:cubicBezTo>
                  <a:cubicBezTo>
                    <a:pt x="21417" y="10193"/>
                    <a:pt x="21417" y="11408"/>
                    <a:pt x="20719" y="12116"/>
                  </a:cubicBezTo>
                  <a:cubicBezTo>
                    <a:pt x="11946" y="21026"/>
                    <a:pt x="11946" y="21026"/>
                    <a:pt x="11946" y="21026"/>
                  </a:cubicBezTo>
                  <a:cubicBezTo>
                    <a:pt x="11581" y="21398"/>
                    <a:pt x="11115" y="21600"/>
                    <a:pt x="10617" y="21600"/>
                  </a:cubicBezTo>
                  <a:close/>
                  <a:moveTo>
                    <a:pt x="4469" y="10800"/>
                  </a:moveTo>
                  <a:cubicBezTo>
                    <a:pt x="10617" y="17077"/>
                    <a:pt x="10617" y="17077"/>
                    <a:pt x="10617" y="17077"/>
                  </a:cubicBezTo>
                  <a:cubicBezTo>
                    <a:pt x="16798" y="10800"/>
                    <a:pt x="16798" y="10800"/>
                    <a:pt x="16798" y="10800"/>
                  </a:cubicBezTo>
                  <a:cubicBezTo>
                    <a:pt x="10617" y="4522"/>
                    <a:pt x="10617" y="4522"/>
                    <a:pt x="10617" y="4522"/>
                  </a:cubicBezTo>
                  <a:lnTo>
                    <a:pt x="4469" y="108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Shape 1093"/>
            <p:cNvSpPr/>
            <p:nvPr/>
          </p:nvSpPr>
          <p:spPr>
            <a:xfrm>
              <a:off x="1358529" y="980211"/>
              <a:ext cx="601830" cy="4944509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4944" y="0"/>
                  </a:lnTo>
                  <a:lnTo>
                    <a:pt x="14944" y="8045"/>
                  </a:lnTo>
                  <a:lnTo>
                    <a:pt x="4693" y="6806"/>
                  </a:lnTo>
                  <a:lnTo>
                    <a:pt x="0" y="7377"/>
                  </a:lnTo>
                  <a:lnTo>
                    <a:pt x="14944" y="9196"/>
                  </a:lnTo>
                  <a:lnTo>
                    <a:pt x="14944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Shape 1094"/>
            <p:cNvSpPr/>
            <p:nvPr/>
          </p:nvSpPr>
          <p:spPr>
            <a:xfrm>
              <a:off x="1960364" y="2510258"/>
              <a:ext cx="888353" cy="1073905"/>
            </a:xfrm>
            <a:custGeom>
              <a:pathLst>
                <a:path extrusionOk="0" h="21416" w="21600">
                  <a:moveTo>
                    <a:pt x="20906" y="9394"/>
                  </a:moveTo>
                  <a:cubicBezTo>
                    <a:pt x="17068" y="6212"/>
                    <a:pt x="17068" y="6212"/>
                    <a:pt x="17068" y="6212"/>
                  </a:cubicBezTo>
                  <a:cubicBezTo>
                    <a:pt x="10126" y="553"/>
                    <a:pt x="10126" y="553"/>
                    <a:pt x="10126" y="553"/>
                  </a:cubicBezTo>
                  <a:cubicBezTo>
                    <a:pt x="9269" y="-184"/>
                    <a:pt x="7840" y="-184"/>
                    <a:pt x="6941" y="553"/>
                  </a:cubicBezTo>
                  <a:cubicBezTo>
                    <a:pt x="0" y="6212"/>
                    <a:pt x="0" y="6212"/>
                    <a:pt x="0" y="6212"/>
                  </a:cubicBezTo>
                  <a:cubicBezTo>
                    <a:pt x="0" y="15187"/>
                    <a:pt x="0" y="15187"/>
                    <a:pt x="0" y="15187"/>
                  </a:cubicBezTo>
                  <a:cubicBezTo>
                    <a:pt x="6941" y="20880"/>
                    <a:pt x="6941" y="20880"/>
                    <a:pt x="6941" y="20880"/>
                  </a:cubicBezTo>
                  <a:cubicBezTo>
                    <a:pt x="7350" y="21215"/>
                    <a:pt x="7921" y="21416"/>
                    <a:pt x="8534" y="21416"/>
                  </a:cubicBezTo>
                  <a:cubicBezTo>
                    <a:pt x="9146" y="21416"/>
                    <a:pt x="9718" y="21215"/>
                    <a:pt x="10126" y="20880"/>
                  </a:cubicBezTo>
                  <a:cubicBezTo>
                    <a:pt x="17068" y="15187"/>
                    <a:pt x="17068" y="15187"/>
                    <a:pt x="17068" y="15187"/>
                  </a:cubicBezTo>
                  <a:cubicBezTo>
                    <a:pt x="20906" y="12006"/>
                    <a:pt x="20906" y="12006"/>
                    <a:pt x="20906" y="12006"/>
                  </a:cubicBezTo>
                  <a:cubicBezTo>
                    <a:pt x="21355" y="11671"/>
                    <a:pt x="21600" y="11202"/>
                    <a:pt x="21600" y="10700"/>
                  </a:cubicBezTo>
                  <a:cubicBezTo>
                    <a:pt x="21600" y="10231"/>
                    <a:pt x="21355" y="9729"/>
                    <a:pt x="20906" y="9394"/>
                  </a:cubicBezTo>
                  <a:close/>
                  <a:moveTo>
                    <a:pt x="8534" y="16929"/>
                  </a:moveTo>
                  <a:cubicBezTo>
                    <a:pt x="939" y="10700"/>
                    <a:pt x="939" y="10700"/>
                    <a:pt x="939" y="10700"/>
                  </a:cubicBezTo>
                  <a:cubicBezTo>
                    <a:pt x="8534" y="4504"/>
                    <a:pt x="8534" y="4504"/>
                    <a:pt x="8534" y="4504"/>
                  </a:cubicBezTo>
                  <a:cubicBezTo>
                    <a:pt x="16129" y="10700"/>
                    <a:pt x="16129" y="10700"/>
                    <a:pt x="16129" y="10700"/>
                  </a:cubicBezTo>
                  <a:lnTo>
                    <a:pt x="8534" y="16929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Shape 1095"/>
            <p:cNvSpPr/>
            <p:nvPr/>
          </p:nvSpPr>
          <p:spPr>
            <a:xfrm>
              <a:off x="1774899" y="2821876"/>
              <a:ext cx="185489" cy="449765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0800" y="4498"/>
                  </a:lnTo>
                  <a:lnTo>
                    <a:pt x="0" y="0"/>
                  </a:lnTo>
                  <a:lnTo>
                    <a:pt x="0" y="12648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Shape 1096"/>
            <p:cNvSpPr/>
            <p:nvPr/>
          </p:nvSpPr>
          <p:spPr>
            <a:xfrm>
              <a:off x="1329783" y="0"/>
              <a:ext cx="1074815" cy="1074815"/>
            </a:xfrm>
            <a:custGeom>
              <a:pathLst>
                <a:path extrusionOk="0" h="21416" w="21416">
                  <a:moveTo>
                    <a:pt x="10716" y="21416"/>
                  </a:moveTo>
                  <a:cubicBezTo>
                    <a:pt x="10247" y="21416"/>
                    <a:pt x="9779" y="21215"/>
                    <a:pt x="9410" y="20880"/>
                  </a:cubicBezTo>
                  <a:cubicBezTo>
                    <a:pt x="569" y="12006"/>
                    <a:pt x="569" y="12006"/>
                    <a:pt x="569" y="12006"/>
                  </a:cubicBezTo>
                  <a:cubicBezTo>
                    <a:pt x="201" y="11671"/>
                    <a:pt x="0" y="11202"/>
                    <a:pt x="0" y="10700"/>
                  </a:cubicBezTo>
                  <a:cubicBezTo>
                    <a:pt x="0" y="10231"/>
                    <a:pt x="201" y="9729"/>
                    <a:pt x="569" y="9394"/>
                  </a:cubicBezTo>
                  <a:cubicBezTo>
                    <a:pt x="9410" y="553"/>
                    <a:pt x="9410" y="553"/>
                    <a:pt x="9410" y="553"/>
                  </a:cubicBezTo>
                  <a:cubicBezTo>
                    <a:pt x="10113" y="-184"/>
                    <a:pt x="11319" y="-184"/>
                    <a:pt x="12022" y="553"/>
                  </a:cubicBezTo>
                  <a:cubicBezTo>
                    <a:pt x="20863" y="9394"/>
                    <a:pt x="20863" y="9394"/>
                    <a:pt x="20863" y="9394"/>
                  </a:cubicBezTo>
                  <a:cubicBezTo>
                    <a:pt x="21600" y="10130"/>
                    <a:pt x="21600" y="11303"/>
                    <a:pt x="20863" y="12006"/>
                  </a:cubicBezTo>
                  <a:cubicBezTo>
                    <a:pt x="12022" y="20880"/>
                    <a:pt x="12022" y="20880"/>
                    <a:pt x="12022" y="20880"/>
                  </a:cubicBezTo>
                  <a:cubicBezTo>
                    <a:pt x="11654" y="21215"/>
                    <a:pt x="11185" y="21416"/>
                    <a:pt x="10716" y="21416"/>
                  </a:cubicBezTo>
                  <a:close/>
                  <a:moveTo>
                    <a:pt x="4487" y="10700"/>
                  </a:moveTo>
                  <a:cubicBezTo>
                    <a:pt x="10716" y="16929"/>
                    <a:pt x="10716" y="16929"/>
                    <a:pt x="10716" y="16929"/>
                  </a:cubicBezTo>
                  <a:cubicBezTo>
                    <a:pt x="16945" y="10700"/>
                    <a:pt x="16945" y="10700"/>
                    <a:pt x="16945" y="10700"/>
                  </a:cubicBezTo>
                  <a:cubicBezTo>
                    <a:pt x="10716" y="4504"/>
                    <a:pt x="10716" y="4504"/>
                    <a:pt x="10716" y="4504"/>
                  </a:cubicBezTo>
                  <a:lnTo>
                    <a:pt x="4487" y="107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Shape 1097"/>
            <p:cNvSpPr/>
            <p:nvPr/>
          </p:nvSpPr>
          <p:spPr>
            <a:xfrm>
              <a:off x="0" y="2510263"/>
              <a:ext cx="886518" cy="3426524"/>
            </a:xfrm>
            <a:custGeom>
              <a:pathLst>
                <a:path extrusionOk="0" h="21542" w="21600">
                  <a:moveTo>
                    <a:pt x="21600" y="1959"/>
                  </a:moveTo>
                  <a:cubicBezTo>
                    <a:pt x="14686" y="174"/>
                    <a:pt x="14686" y="174"/>
                    <a:pt x="14686" y="174"/>
                  </a:cubicBezTo>
                  <a:cubicBezTo>
                    <a:pt x="13786" y="-58"/>
                    <a:pt x="12355" y="-58"/>
                    <a:pt x="11455" y="174"/>
                  </a:cubicBezTo>
                  <a:cubicBezTo>
                    <a:pt x="655" y="2963"/>
                    <a:pt x="655" y="2963"/>
                    <a:pt x="655" y="2963"/>
                  </a:cubicBezTo>
                  <a:cubicBezTo>
                    <a:pt x="245" y="3068"/>
                    <a:pt x="0" y="3227"/>
                    <a:pt x="0" y="3375"/>
                  </a:cubicBezTo>
                  <a:cubicBezTo>
                    <a:pt x="0" y="21542"/>
                    <a:pt x="0" y="21542"/>
                    <a:pt x="0" y="21542"/>
                  </a:cubicBezTo>
                  <a:cubicBezTo>
                    <a:pt x="4541" y="21542"/>
                    <a:pt x="4541" y="21542"/>
                    <a:pt x="4541" y="21542"/>
                  </a:cubicBezTo>
                  <a:cubicBezTo>
                    <a:pt x="4541" y="4790"/>
                    <a:pt x="4541" y="4790"/>
                    <a:pt x="4541" y="4790"/>
                  </a:cubicBezTo>
                  <a:cubicBezTo>
                    <a:pt x="10800" y="6406"/>
                    <a:pt x="10800" y="6406"/>
                    <a:pt x="10800" y="6406"/>
                  </a:cubicBezTo>
                  <a:cubicBezTo>
                    <a:pt x="10800" y="21468"/>
                    <a:pt x="10800" y="21468"/>
                    <a:pt x="10800" y="21468"/>
                  </a:cubicBezTo>
                  <a:cubicBezTo>
                    <a:pt x="15341" y="21468"/>
                    <a:pt x="15341" y="21468"/>
                    <a:pt x="15341" y="21468"/>
                  </a:cubicBezTo>
                  <a:cubicBezTo>
                    <a:pt x="15341" y="6406"/>
                    <a:pt x="15341" y="6406"/>
                    <a:pt x="15341" y="6406"/>
                  </a:cubicBezTo>
                  <a:cubicBezTo>
                    <a:pt x="21600" y="4790"/>
                    <a:pt x="21600" y="4790"/>
                    <a:pt x="21600" y="4790"/>
                  </a:cubicBezTo>
                  <a:lnTo>
                    <a:pt x="21600" y="1959"/>
                  </a:lnTo>
                  <a:close/>
                  <a:moveTo>
                    <a:pt x="13091" y="5339"/>
                  </a:moveTo>
                  <a:cubicBezTo>
                    <a:pt x="5482" y="3375"/>
                    <a:pt x="5482" y="3375"/>
                    <a:pt x="5482" y="3375"/>
                  </a:cubicBezTo>
                  <a:cubicBezTo>
                    <a:pt x="13091" y="1421"/>
                    <a:pt x="13091" y="1421"/>
                    <a:pt x="13091" y="1421"/>
                  </a:cubicBezTo>
                  <a:cubicBezTo>
                    <a:pt x="20659" y="3375"/>
                    <a:pt x="20659" y="3375"/>
                    <a:pt x="20659" y="3375"/>
                  </a:cubicBezTo>
                  <a:lnTo>
                    <a:pt x="13091" y="5339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Shape 1098"/>
            <p:cNvSpPr/>
            <p:nvPr/>
          </p:nvSpPr>
          <p:spPr>
            <a:xfrm>
              <a:off x="886521" y="2821876"/>
              <a:ext cx="186408" cy="449765"/>
            </a:xfrm>
            <a:custGeom>
              <a:pathLst>
                <a:path extrusionOk="0" h="21600" w="21600">
                  <a:moveTo>
                    <a:pt x="21600" y="10800"/>
                  </a:moveTo>
                  <a:cubicBezTo>
                    <a:pt x="21600" y="9672"/>
                    <a:pt x="20432" y="8463"/>
                    <a:pt x="18486" y="76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8486" y="13943"/>
                    <a:pt x="18486" y="13943"/>
                    <a:pt x="18486" y="13943"/>
                  </a:cubicBezTo>
                  <a:cubicBezTo>
                    <a:pt x="20432" y="13137"/>
                    <a:pt x="21600" y="12009"/>
                    <a:pt x="21600" y="1080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Shape 1099"/>
            <p:cNvSpPr/>
            <p:nvPr/>
          </p:nvSpPr>
          <p:spPr>
            <a:xfrm>
              <a:off x="1329783" y="1863950"/>
              <a:ext cx="186300" cy="40608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Shape 1100"/>
            <p:cNvSpPr/>
            <p:nvPr/>
          </p:nvSpPr>
          <p:spPr>
            <a:xfrm>
              <a:off x="1329783" y="1639539"/>
              <a:ext cx="187374" cy="449765"/>
            </a:xfrm>
            <a:custGeom>
              <a:pathLst>
                <a:path extrusionOk="0" h="21600" w="20585">
                  <a:moveTo>
                    <a:pt x="17538" y="76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7538" y="13943"/>
                    <a:pt x="17538" y="13943"/>
                    <a:pt x="17538" y="13943"/>
                  </a:cubicBezTo>
                  <a:cubicBezTo>
                    <a:pt x="21600" y="12251"/>
                    <a:pt x="21600" y="9349"/>
                    <a:pt x="17538" y="7657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Shape 1101"/>
            <p:cNvSpPr/>
            <p:nvPr/>
          </p:nvSpPr>
          <p:spPr>
            <a:xfrm>
              <a:off x="1516174" y="2452726"/>
              <a:ext cx="258599" cy="732300"/>
            </a:xfrm>
            <a:prstGeom prst="rect">
              <a:avLst/>
            </a:prstGeom>
            <a:solidFill>
              <a:srgbClr val="29A7DE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Shape 1102"/>
            <p:cNvSpPr/>
            <p:nvPr/>
          </p:nvSpPr>
          <p:spPr>
            <a:xfrm>
              <a:off x="2219086" y="3490478"/>
              <a:ext cx="186300" cy="24462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2 WHITE"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Shape 1104"/>
          <p:cNvSpPr txBox="1"/>
          <p:nvPr>
            <p:ph type="title"/>
          </p:nvPr>
        </p:nvSpPr>
        <p:spPr>
          <a:xfrm>
            <a:off x="410300" y="986733"/>
            <a:ext cx="73619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5" name="Shape 1105"/>
          <p:cNvSpPr txBox="1"/>
          <p:nvPr>
            <p:ph idx="1" type="body"/>
          </p:nvPr>
        </p:nvSpPr>
        <p:spPr>
          <a:xfrm>
            <a:off x="435702" y="5179917"/>
            <a:ext cx="73368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106" name="Shape 1106"/>
          <p:cNvGrpSpPr/>
          <p:nvPr/>
        </p:nvGrpSpPr>
        <p:grpSpPr>
          <a:xfrm>
            <a:off x="528433" y="656873"/>
            <a:ext cx="1614641" cy="296791"/>
            <a:chOff x="0" y="0"/>
            <a:chExt cx="1614641" cy="296791"/>
          </a:xfrm>
        </p:grpSpPr>
        <p:sp>
          <p:nvSpPr>
            <p:cNvPr id="1107" name="Shape 1107"/>
            <p:cNvSpPr/>
            <p:nvPr/>
          </p:nvSpPr>
          <p:spPr>
            <a:xfrm>
              <a:off x="1222359" y="67426"/>
              <a:ext cx="132786" cy="22831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Shape 1108"/>
            <p:cNvSpPr/>
            <p:nvPr/>
          </p:nvSpPr>
          <p:spPr>
            <a:xfrm>
              <a:off x="225776" y="0"/>
              <a:ext cx="59238" cy="295757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Shape 1109"/>
            <p:cNvSpPr/>
            <p:nvPr/>
          </p:nvSpPr>
          <p:spPr>
            <a:xfrm>
              <a:off x="307505" y="61296"/>
              <a:ext cx="207899" cy="235494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Shape 1110"/>
            <p:cNvSpPr/>
            <p:nvPr/>
          </p:nvSpPr>
          <p:spPr>
            <a:xfrm>
              <a:off x="0" y="61296"/>
              <a:ext cx="202769" cy="235494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Shape 1111"/>
            <p:cNvSpPr/>
            <p:nvPr/>
          </p:nvSpPr>
          <p:spPr>
            <a:xfrm>
              <a:off x="538389" y="67426"/>
              <a:ext cx="196667" cy="229337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Shape 1112"/>
            <p:cNvSpPr/>
            <p:nvPr/>
          </p:nvSpPr>
          <p:spPr>
            <a:xfrm>
              <a:off x="759058" y="0"/>
              <a:ext cx="210978" cy="296784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Shape 1113"/>
            <p:cNvSpPr/>
            <p:nvPr/>
          </p:nvSpPr>
          <p:spPr>
            <a:xfrm>
              <a:off x="993008" y="61296"/>
              <a:ext cx="207899" cy="235494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Shape 1114"/>
            <p:cNvSpPr/>
            <p:nvPr/>
          </p:nvSpPr>
          <p:spPr>
            <a:xfrm>
              <a:off x="1363854" y="61296"/>
              <a:ext cx="190512" cy="235494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Shape 1115"/>
            <p:cNvSpPr/>
            <p:nvPr/>
          </p:nvSpPr>
          <p:spPr>
            <a:xfrm>
              <a:off x="1568687" y="62828"/>
              <a:ext cx="45954" cy="46979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6" name="Shape 1116"/>
          <p:cNvSpPr/>
          <p:nvPr/>
        </p:nvSpPr>
        <p:spPr>
          <a:xfrm>
            <a:off x="-1" y="6311900"/>
            <a:ext cx="12188700" cy="5459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7" name="Shape 1117"/>
          <p:cNvPicPr preferRelativeResize="0"/>
          <p:nvPr/>
        </p:nvPicPr>
        <p:blipFill rotWithShape="1">
          <a:blip r:embed="rId2">
            <a:alphaModFix/>
          </a:blip>
          <a:srcRect b="32473" l="0" r="21216" t="0"/>
          <a:stretch/>
        </p:blipFill>
        <p:spPr>
          <a:xfrm rot="-5400000">
            <a:off x="7458876" y="1219932"/>
            <a:ext cx="5949899" cy="350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3 WHITE"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Shape 1119"/>
          <p:cNvSpPr txBox="1"/>
          <p:nvPr>
            <p:ph type="title"/>
          </p:nvPr>
        </p:nvSpPr>
        <p:spPr>
          <a:xfrm>
            <a:off x="410300" y="986733"/>
            <a:ext cx="73619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0" name="Shape 1120"/>
          <p:cNvSpPr txBox="1"/>
          <p:nvPr>
            <p:ph idx="1" type="body"/>
          </p:nvPr>
        </p:nvSpPr>
        <p:spPr>
          <a:xfrm>
            <a:off x="435702" y="5179917"/>
            <a:ext cx="73368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121" name="Shape 1121"/>
          <p:cNvGrpSpPr/>
          <p:nvPr/>
        </p:nvGrpSpPr>
        <p:grpSpPr>
          <a:xfrm>
            <a:off x="528433" y="656873"/>
            <a:ext cx="1614641" cy="296791"/>
            <a:chOff x="0" y="0"/>
            <a:chExt cx="1614641" cy="296791"/>
          </a:xfrm>
        </p:grpSpPr>
        <p:sp>
          <p:nvSpPr>
            <p:cNvPr id="1122" name="Shape 1122"/>
            <p:cNvSpPr/>
            <p:nvPr/>
          </p:nvSpPr>
          <p:spPr>
            <a:xfrm>
              <a:off x="1222359" y="67426"/>
              <a:ext cx="132786" cy="22831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Shape 1123"/>
            <p:cNvSpPr/>
            <p:nvPr/>
          </p:nvSpPr>
          <p:spPr>
            <a:xfrm>
              <a:off x="225776" y="0"/>
              <a:ext cx="59238" cy="295757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Shape 1124"/>
            <p:cNvSpPr/>
            <p:nvPr/>
          </p:nvSpPr>
          <p:spPr>
            <a:xfrm>
              <a:off x="307505" y="61296"/>
              <a:ext cx="207899" cy="235494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Shape 1125"/>
            <p:cNvSpPr/>
            <p:nvPr/>
          </p:nvSpPr>
          <p:spPr>
            <a:xfrm>
              <a:off x="0" y="61296"/>
              <a:ext cx="202769" cy="235494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Shape 1126"/>
            <p:cNvSpPr/>
            <p:nvPr/>
          </p:nvSpPr>
          <p:spPr>
            <a:xfrm>
              <a:off x="538389" y="67426"/>
              <a:ext cx="196667" cy="229337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Shape 1127"/>
            <p:cNvSpPr/>
            <p:nvPr/>
          </p:nvSpPr>
          <p:spPr>
            <a:xfrm>
              <a:off x="759058" y="0"/>
              <a:ext cx="210978" cy="296784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Shape 1128"/>
            <p:cNvSpPr/>
            <p:nvPr/>
          </p:nvSpPr>
          <p:spPr>
            <a:xfrm>
              <a:off x="993008" y="61296"/>
              <a:ext cx="207899" cy="235494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Shape 1129"/>
            <p:cNvSpPr/>
            <p:nvPr/>
          </p:nvSpPr>
          <p:spPr>
            <a:xfrm>
              <a:off x="1363854" y="61296"/>
              <a:ext cx="190512" cy="235494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Shape 1130"/>
            <p:cNvSpPr/>
            <p:nvPr/>
          </p:nvSpPr>
          <p:spPr>
            <a:xfrm>
              <a:off x="1568687" y="62828"/>
              <a:ext cx="45954" cy="46979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1" name="Shape 1131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2" name="Shape 1132"/>
          <p:cNvSpPr/>
          <p:nvPr/>
        </p:nvSpPr>
        <p:spPr>
          <a:xfrm>
            <a:off x="-1" y="6311900"/>
            <a:ext cx="12188700" cy="5459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3" name="Shape 1133"/>
          <p:cNvGrpSpPr/>
          <p:nvPr/>
        </p:nvGrpSpPr>
        <p:grpSpPr>
          <a:xfrm>
            <a:off x="8737599" y="380997"/>
            <a:ext cx="3158249" cy="6510423"/>
            <a:chOff x="0" y="0"/>
            <a:chExt cx="3158249" cy="6510423"/>
          </a:xfrm>
        </p:grpSpPr>
        <p:grpSp>
          <p:nvGrpSpPr>
            <p:cNvPr id="1134" name="Shape 1134"/>
            <p:cNvGrpSpPr/>
            <p:nvPr/>
          </p:nvGrpSpPr>
          <p:grpSpPr>
            <a:xfrm>
              <a:off x="0" y="0"/>
              <a:ext cx="3158249" cy="6510423"/>
              <a:chOff x="0" y="0"/>
              <a:chExt cx="3158249" cy="6510423"/>
            </a:xfrm>
          </p:grpSpPr>
          <p:sp>
            <p:nvSpPr>
              <p:cNvPr id="1135" name="Shape 1135"/>
              <p:cNvSpPr/>
              <p:nvPr/>
            </p:nvSpPr>
            <p:spPr>
              <a:xfrm>
                <a:off x="1713715" y="0"/>
                <a:ext cx="593676" cy="602747"/>
              </a:xfrm>
              <a:custGeom>
                <a:pathLst>
                  <a:path extrusionOk="0" h="21600" w="21600">
                    <a:moveTo>
                      <a:pt x="18550" y="21600"/>
                    </a:moveTo>
                    <a:lnTo>
                      <a:pt x="3025" y="21600"/>
                    </a:lnTo>
                    <a:lnTo>
                      <a:pt x="2406" y="21478"/>
                    </a:lnTo>
                    <a:lnTo>
                      <a:pt x="1885" y="21356"/>
                    </a:lnTo>
                    <a:lnTo>
                      <a:pt x="1265" y="21112"/>
                    </a:lnTo>
                    <a:lnTo>
                      <a:pt x="893" y="20746"/>
                    </a:lnTo>
                    <a:lnTo>
                      <a:pt x="496" y="20233"/>
                    </a:lnTo>
                    <a:lnTo>
                      <a:pt x="248" y="19745"/>
                    </a:lnTo>
                    <a:lnTo>
                      <a:pt x="0" y="19111"/>
                    </a:lnTo>
                    <a:lnTo>
                      <a:pt x="0" y="2489"/>
                    </a:lnTo>
                    <a:lnTo>
                      <a:pt x="248" y="1855"/>
                    </a:lnTo>
                    <a:lnTo>
                      <a:pt x="496" y="1342"/>
                    </a:lnTo>
                    <a:lnTo>
                      <a:pt x="893" y="854"/>
                    </a:lnTo>
                    <a:lnTo>
                      <a:pt x="1265" y="488"/>
                    </a:lnTo>
                    <a:lnTo>
                      <a:pt x="1885" y="244"/>
                    </a:lnTo>
                    <a:lnTo>
                      <a:pt x="2406" y="122"/>
                    </a:lnTo>
                    <a:lnTo>
                      <a:pt x="3025" y="0"/>
                    </a:lnTo>
                    <a:lnTo>
                      <a:pt x="18550" y="0"/>
                    </a:lnTo>
                    <a:lnTo>
                      <a:pt x="19194" y="122"/>
                    </a:lnTo>
                    <a:lnTo>
                      <a:pt x="19690" y="244"/>
                    </a:lnTo>
                    <a:lnTo>
                      <a:pt x="20211" y="488"/>
                    </a:lnTo>
                    <a:lnTo>
                      <a:pt x="20707" y="854"/>
                    </a:lnTo>
                    <a:lnTo>
                      <a:pt x="21079" y="1342"/>
                    </a:lnTo>
                    <a:lnTo>
                      <a:pt x="21327" y="1855"/>
                    </a:lnTo>
                    <a:lnTo>
                      <a:pt x="21600" y="2489"/>
                    </a:lnTo>
                    <a:lnTo>
                      <a:pt x="21600" y="19111"/>
                    </a:lnTo>
                    <a:lnTo>
                      <a:pt x="21327" y="19745"/>
                    </a:lnTo>
                    <a:lnTo>
                      <a:pt x="21079" y="20233"/>
                    </a:lnTo>
                    <a:lnTo>
                      <a:pt x="20707" y="20746"/>
                    </a:lnTo>
                    <a:lnTo>
                      <a:pt x="20211" y="21112"/>
                    </a:lnTo>
                    <a:lnTo>
                      <a:pt x="19690" y="21356"/>
                    </a:lnTo>
                    <a:lnTo>
                      <a:pt x="19194" y="21478"/>
                    </a:lnTo>
                    <a:lnTo>
                      <a:pt x="18550" y="21600"/>
                    </a:lnTo>
                    <a:close/>
                    <a:moveTo>
                      <a:pt x="6175" y="15523"/>
                    </a:moveTo>
                    <a:lnTo>
                      <a:pt x="15400" y="15523"/>
                    </a:lnTo>
                    <a:lnTo>
                      <a:pt x="15400" y="6077"/>
                    </a:lnTo>
                    <a:lnTo>
                      <a:pt x="6175" y="6077"/>
                    </a:lnTo>
                    <a:lnTo>
                      <a:pt x="6175" y="15523"/>
                    </a:lnTo>
                    <a:close/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6" name="Shape 1136"/>
              <p:cNvSpPr/>
              <p:nvPr/>
            </p:nvSpPr>
            <p:spPr>
              <a:xfrm>
                <a:off x="425412" y="1689576"/>
                <a:ext cx="596700" cy="593676"/>
              </a:xfrm>
              <a:custGeom>
                <a:pathLst>
                  <a:path extrusionOk="0" h="21600" w="21600">
                    <a:moveTo>
                      <a:pt x="10812" y="21600"/>
                    </a:moveTo>
                    <a:lnTo>
                      <a:pt x="9677" y="21600"/>
                    </a:lnTo>
                    <a:lnTo>
                      <a:pt x="8665" y="21476"/>
                    </a:lnTo>
                    <a:lnTo>
                      <a:pt x="7529" y="21228"/>
                    </a:lnTo>
                    <a:lnTo>
                      <a:pt x="6640" y="20855"/>
                    </a:lnTo>
                    <a:lnTo>
                      <a:pt x="5653" y="20334"/>
                    </a:lnTo>
                    <a:lnTo>
                      <a:pt x="4764" y="19837"/>
                    </a:lnTo>
                    <a:lnTo>
                      <a:pt x="3876" y="19192"/>
                    </a:lnTo>
                    <a:lnTo>
                      <a:pt x="3135" y="18447"/>
                    </a:lnTo>
                    <a:lnTo>
                      <a:pt x="2493" y="17677"/>
                    </a:lnTo>
                    <a:lnTo>
                      <a:pt x="1876" y="16932"/>
                    </a:lnTo>
                    <a:lnTo>
                      <a:pt x="1234" y="16039"/>
                    </a:lnTo>
                    <a:lnTo>
                      <a:pt x="864" y="15021"/>
                    </a:lnTo>
                    <a:lnTo>
                      <a:pt x="494" y="14028"/>
                    </a:lnTo>
                    <a:lnTo>
                      <a:pt x="222" y="13010"/>
                    </a:lnTo>
                    <a:lnTo>
                      <a:pt x="123" y="11892"/>
                    </a:lnTo>
                    <a:lnTo>
                      <a:pt x="0" y="10874"/>
                    </a:lnTo>
                    <a:lnTo>
                      <a:pt x="123" y="9732"/>
                    </a:lnTo>
                    <a:lnTo>
                      <a:pt x="222" y="8590"/>
                    </a:lnTo>
                    <a:lnTo>
                      <a:pt x="494" y="7572"/>
                    </a:lnTo>
                    <a:lnTo>
                      <a:pt x="864" y="6579"/>
                    </a:lnTo>
                    <a:lnTo>
                      <a:pt x="1234" y="5686"/>
                    </a:lnTo>
                    <a:lnTo>
                      <a:pt x="1876" y="4792"/>
                    </a:lnTo>
                    <a:lnTo>
                      <a:pt x="2493" y="3923"/>
                    </a:lnTo>
                    <a:lnTo>
                      <a:pt x="3135" y="3153"/>
                    </a:lnTo>
                    <a:lnTo>
                      <a:pt x="3876" y="2532"/>
                    </a:lnTo>
                    <a:lnTo>
                      <a:pt x="4764" y="1887"/>
                    </a:lnTo>
                    <a:lnTo>
                      <a:pt x="5653" y="1266"/>
                    </a:lnTo>
                    <a:lnTo>
                      <a:pt x="6640" y="894"/>
                    </a:lnTo>
                    <a:lnTo>
                      <a:pt x="7529" y="521"/>
                    </a:lnTo>
                    <a:lnTo>
                      <a:pt x="8665" y="248"/>
                    </a:lnTo>
                    <a:lnTo>
                      <a:pt x="9677" y="0"/>
                    </a:lnTo>
                    <a:lnTo>
                      <a:pt x="11923" y="0"/>
                    </a:lnTo>
                    <a:lnTo>
                      <a:pt x="12935" y="248"/>
                    </a:lnTo>
                    <a:lnTo>
                      <a:pt x="13947" y="521"/>
                    </a:lnTo>
                    <a:lnTo>
                      <a:pt x="14960" y="894"/>
                    </a:lnTo>
                    <a:lnTo>
                      <a:pt x="15947" y="1266"/>
                    </a:lnTo>
                    <a:lnTo>
                      <a:pt x="16836" y="1887"/>
                    </a:lnTo>
                    <a:lnTo>
                      <a:pt x="17724" y="2532"/>
                    </a:lnTo>
                    <a:lnTo>
                      <a:pt x="18465" y="3153"/>
                    </a:lnTo>
                    <a:lnTo>
                      <a:pt x="19107" y="3923"/>
                    </a:lnTo>
                    <a:lnTo>
                      <a:pt x="19724" y="4792"/>
                    </a:lnTo>
                    <a:lnTo>
                      <a:pt x="20218" y="5686"/>
                    </a:lnTo>
                    <a:lnTo>
                      <a:pt x="20736" y="6579"/>
                    </a:lnTo>
                    <a:lnTo>
                      <a:pt x="21106" y="7572"/>
                    </a:lnTo>
                    <a:lnTo>
                      <a:pt x="21378" y="8590"/>
                    </a:lnTo>
                    <a:lnTo>
                      <a:pt x="21477" y="9732"/>
                    </a:lnTo>
                    <a:lnTo>
                      <a:pt x="21600" y="10874"/>
                    </a:lnTo>
                    <a:lnTo>
                      <a:pt x="21477" y="11892"/>
                    </a:lnTo>
                    <a:lnTo>
                      <a:pt x="21378" y="13010"/>
                    </a:lnTo>
                    <a:lnTo>
                      <a:pt x="21106" y="14028"/>
                    </a:lnTo>
                    <a:lnTo>
                      <a:pt x="20736" y="15021"/>
                    </a:lnTo>
                    <a:lnTo>
                      <a:pt x="20218" y="16039"/>
                    </a:lnTo>
                    <a:lnTo>
                      <a:pt x="19724" y="16932"/>
                    </a:lnTo>
                    <a:lnTo>
                      <a:pt x="19107" y="17677"/>
                    </a:lnTo>
                    <a:lnTo>
                      <a:pt x="18465" y="18447"/>
                    </a:lnTo>
                    <a:lnTo>
                      <a:pt x="17724" y="19192"/>
                    </a:lnTo>
                    <a:lnTo>
                      <a:pt x="16836" y="19837"/>
                    </a:lnTo>
                    <a:lnTo>
                      <a:pt x="15947" y="20334"/>
                    </a:lnTo>
                    <a:lnTo>
                      <a:pt x="14960" y="20855"/>
                    </a:lnTo>
                    <a:lnTo>
                      <a:pt x="13947" y="21228"/>
                    </a:lnTo>
                    <a:lnTo>
                      <a:pt x="12935" y="21476"/>
                    </a:lnTo>
                    <a:lnTo>
                      <a:pt x="11923" y="21600"/>
                    </a:lnTo>
                    <a:lnTo>
                      <a:pt x="10812" y="21600"/>
                    </a:lnTo>
                    <a:close/>
                    <a:moveTo>
                      <a:pt x="10812" y="6207"/>
                    </a:moveTo>
                    <a:lnTo>
                      <a:pt x="9924" y="6306"/>
                    </a:lnTo>
                    <a:lnTo>
                      <a:pt x="9035" y="6579"/>
                    </a:lnTo>
                    <a:lnTo>
                      <a:pt x="8146" y="6952"/>
                    </a:lnTo>
                    <a:lnTo>
                      <a:pt x="7529" y="7572"/>
                    </a:lnTo>
                    <a:lnTo>
                      <a:pt x="6912" y="8218"/>
                    </a:lnTo>
                    <a:lnTo>
                      <a:pt x="6542" y="8963"/>
                    </a:lnTo>
                    <a:lnTo>
                      <a:pt x="6270" y="9857"/>
                    </a:lnTo>
                    <a:lnTo>
                      <a:pt x="6147" y="10874"/>
                    </a:lnTo>
                    <a:lnTo>
                      <a:pt x="6270" y="11743"/>
                    </a:lnTo>
                    <a:lnTo>
                      <a:pt x="6542" y="12637"/>
                    </a:lnTo>
                    <a:lnTo>
                      <a:pt x="6912" y="13382"/>
                    </a:lnTo>
                    <a:lnTo>
                      <a:pt x="7529" y="14152"/>
                    </a:lnTo>
                    <a:lnTo>
                      <a:pt x="8146" y="14648"/>
                    </a:lnTo>
                    <a:lnTo>
                      <a:pt x="9035" y="15170"/>
                    </a:lnTo>
                    <a:lnTo>
                      <a:pt x="9924" y="15418"/>
                    </a:lnTo>
                    <a:lnTo>
                      <a:pt x="11676" y="15418"/>
                    </a:lnTo>
                    <a:lnTo>
                      <a:pt x="12565" y="15170"/>
                    </a:lnTo>
                    <a:lnTo>
                      <a:pt x="13306" y="14648"/>
                    </a:lnTo>
                    <a:lnTo>
                      <a:pt x="14071" y="14152"/>
                    </a:lnTo>
                    <a:lnTo>
                      <a:pt x="14565" y="13382"/>
                    </a:lnTo>
                    <a:lnTo>
                      <a:pt x="15058" y="12637"/>
                    </a:lnTo>
                    <a:lnTo>
                      <a:pt x="15330" y="11743"/>
                    </a:lnTo>
                    <a:lnTo>
                      <a:pt x="15453" y="10874"/>
                    </a:lnTo>
                    <a:lnTo>
                      <a:pt x="15330" y="9857"/>
                    </a:lnTo>
                    <a:lnTo>
                      <a:pt x="15058" y="8963"/>
                    </a:lnTo>
                    <a:lnTo>
                      <a:pt x="14565" y="8218"/>
                    </a:lnTo>
                    <a:lnTo>
                      <a:pt x="14071" y="7572"/>
                    </a:lnTo>
                    <a:lnTo>
                      <a:pt x="13306" y="6952"/>
                    </a:lnTo>
                    <a:lnTo>
                      <a:pt x="12565" y="6579"/>
                    </a:lnTo>
                    <a:lnTo>
                      <a:pt x="11676" y="6306"/>
                    </a:lnTo>
                    <a:lnTo>
                      <a:pt x="10812" y="6207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7" name="Shape 1137"/>
              <p:cNvSpPr/>
              <p:nvPr/>
            </p:nvSpPr>
            <p:spPr>
              <a:xfrm>
                <a:off x="2136109" y="3029171"/>
                <a:ext cx="1022111" cy="596700"/>
              </a:xfrm>
              <a:custGeom>
                <a:pathLst>
                  <a:path extrusionOk="0" h="21600" w="21600">
                    <a:moveTo>
                      <a:pt x="10807" y="21600"/>
                    </a:moveTo>
                    <a:lnTo>
                      <a:pt x="10432" y="21501"/>
                    </a:lnTo>
                    <a:lnTo>
                      <a:pt x="10143" y="21378"/>
                    </a:lnTo>
                    <a:lnTo>
                      <a:pt x="9840" y="21106"/>
                    </a:lnTo>
                    <a:lnTo>
                      <a:pt x="9552" y="20613"/>
                    </a:lnTo>
                    <a:lnTo>
                      <a:pt x="519" y="5283"/>
                    </a:lnTo>
                    <a:lnTo>
                      <a:pt x="216" y="4542"/>
                    </a:lnTo>
                    <a:lnTo>
                      <a:pt x="72" y="3777"/>
                    </a:lnTo>
                    <a:lnTo>
                      <a:pt x="0" y="2765"/>
                    </a:lnTo>
                    <a:lnTo>
                      <a:pt x="144" y="1876"/>
                    </a:lnTo>
                    <a:lnTo>
                      <a:pt x="447" y="1136"/>
                    </a:lnTo>
                    <a:lnTo>
                      <a:pt x="808" y="494"/>
                    </a:lnTo>
                    <a:lnTo>
                      <a:pt x="1327" y="123"/>
                    </a:lnTo>
                    <a:lnTo>
                      <a:pt x="1832" y="0"/>
                    </a:lnTo>
                    <a:lnTo>
                      <a:pt x="19768" y="0"/>
                    </a:lnTo>
                    <a:lnTo>
                      <a:pt x="20359" y="123"/>
                    </a:lnTo>
                    <a:lnTo>
                      <a:pt x="20792" y="494"/>
                    </a:lnTo>
                    <a:lnTo>
                      <a:pt x="21167" y="1136"/>
                    </a:lnTo>
                    <a:lnTo>
                      <a:pt x="21456" y="1876"/>
                    </a:lnTo>
                    <a:lnTo>
                      <a:pt x="21600" y="2765"/>
                    </a:lnTo>
                    <a:lnTo>
                      <a:pt x="21528" y="3777"/>
                    </a:lnTo>
                    <a:lnTo>
                      <a:pt x="21384" y="4542"/>
                    </a:lnTo>
                    <a:lnTo>
                      <a:pt x="21095" y="5283"/>
                    </a:lnTo>
                    <a:lnTo>
                      <a:pt x="12048" y="20613"/>
                    </a:lnTo>
                    <a:lnTo>
                      <a:pt x="11832" y="21106"/>
                    </a:lnTo>
                    <a:lnTo>
                      <a:pt x="11471" y="21378"/>
                    </a:lnTo>
                    <a:lnTo>
                      <a:pt x="11168" y="21501"/>
                    </a:lnTo>
                    <a:lnTo>
                      <a:pt x="10807" y="21600"/>
                    </a:lnTo>
                    <a:close/>
                    <a:moveTo>
                      <a:pt x="6176" y="6147"/>
                    </a:moveTo>
                    <a:lnTo>
                      <a:pt x="10807" y="14071"/>
                    </a:lnTo>
                    <a:lnTo>
                      <a:pt x="15439" y="6147"/>
                    </a:lnTo>
                    <a:lnTo>
                      <a:pt x="6176" y="6147"/>
                    </a:lnTo>
                    <a:close/>
                  </a:path>
                </a:pathLst>
              </a:custGeom>
              <a:solidFill>
                <a:srgbClr val="F8D44C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8" name="Shape 1138"/>
              <p:cNvSpPr/>
              <p:nvPr/>
            </p:nvSpPr>
            <p:spPr>
              <a:xfrm>
                <a:off x="425412" y="4658407"/>
                <a:ext cx="168299" cy="1818300"/>
              </a:xfrm>
              <a:prstGeom prst="rect">
                <a:avLst/>
              </a:prstGeom>
              <a:solidFill>
                <a:srgbClr val="65CBC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9" name="Shape 1139"/>
              <p:cNvSpPr/>
              <p:nvPr/>
            </p:nvSpPr>
            <p:spPr>
              <a:xfrm>
                <a:off x="425412" y="1988269"/>
                <a:ext cx="168299" cy="1299600"/>
              </a:xfrm>
              <a:prstGeom prst="rect">
                <a:avLst/>
              </a:pr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0" name="Shape 1140"/>
              <p:cNvSpPr/>
              <p:nvPr/>
            </p:nvSpPr>
            <p:spPr>
              <a:xfrm>
                <a:off x="1021580" y="2130074"/>
                <a:ext cx="847151" cy="1022111"/>
              </a:xfrm>
              <a:custGeom>
                <a:pathLst>
                  <a:path extrusionOk="0" h="21600" w="21600">
                    <a:moveTo>
                      <a:pt x="20992" y="9480"/>
                    </a:moveTo>
                    <a:lnTo>
                      <a:pt x="21513" y="10057"/>
                    </a:lnTo>
                    <a:lnTo>
                      <a:pt x="21600" y="10432"/>
                    </a:lnTo>
                    <a:lnTo>
                      <a:pt x="21600" y="11168"/>
                    </a:lnTo>
                    <a:lnTo>
                      <a:pt x="21252" y="11745"/>
                    </a:lnTo>
                    <a:lnTo>
                      <a:pt x="20992" y="12048"/>
                    </a:lnTo>
                    <a:lnTo>
                      <a:pt x="10183" y="21008"/>
                    </a:lnTo>
                    <a:lnTo>
                      <a:pt x="9836" y="21297"/>
                    </a:lnTo>
                    <a:lnTo>
                      <a:pt x="9471" y="21441"/>
                    </a:lnTo>
                    <a:lnTo>
                      <a:pt x="9036" y="21528"/>
                    </a:lnTo>
                    <a:lnTo>
                      <a:pt x="8689" y="21600"/>
                    </a:lnTo>
                    <a:lnTo>
                      <a:pt x="8237" y="21528"/>
                    </a:lnTo>
                    <a:lnTo>
                      <a:pt x="7802" y="21441"/>
                    </a:lnTo>
                    <a:lnTo>
                      <a:pt x="7437" y="21297"/>
                    </a:lnTo>
                    <a:lnTo>
                      <a:pt x="0" y="15121"/>
                    </a:lnTo>
                    <a:lnTo>
                      <a:pt x="0" y="6464"/>
                    </a:lnTo>
                    <a:lnTo>
                      <a:pt x="7090" y="519"/>
                    </a:lnTo>
                    <a:lnTo>
                      <a:pt x="7437" y="303"/>
                    </a:lnTo>
                    <a:lnTo>
                      <a:pt x="7802" y="144"/>
                    </a:lnTo>
                    <a:lnTo>
                      <a:pt x="8237" y="87"/>
                    </a:lnTo>
                    <a:lnTo>
                      <a:pt x="8689" y="0"/>
                    </a:lnTo>
                    <a:lnTo>
                      <a:pt x="9036" y="87"/>
                    </a:lnTo>
                    <a:lnTo>
                      <a:pt x="9471" y="144"/>
                    </a:lnTo>
                    <a:lnTo>
                      <a:pt x="9836" y="303"/>
                    </a:lnTo>
                    <a:lnTo>
                      <a:pt x="10183" y="519"/>
                    </a:lnTo>
                    <a:lnTo>
                      <a:pt x="20992" y="9480"/>
                    </a:lnTo>
                    <a:close/>
                    <a:moveTo>
                      <a:pt x="8689" y="17185"/>
                    </a:moveTo>
                    <a:lnTo>
                      <a:pt x="16387" y="10807"/>
                    </a:lnTo>
                    <a:lnTo>
                      <a:pt x="8689" y="4329"/>
                    </a:lnTo>
                    <a:lnTo>
                      <a:pt x="886" y="10807"/>
                    </a:lnTo>
                    <a:lnTo>
                      <a:pt x="8689" y="17185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1" name="Shape 1141"/>
              <p:cNvSpPr/>
              <p:nvPr/>
            </p:nvSpPr>
            <p:spPr>
              <a:xfrm>
                <a:off x="853840" y="1988269"/>
                <a:ext cx="168263" cy="1299672"/>
              </a:xfrm>
              <a:custGeom>
                <a:pathLst>
                  <a:path extrusionOk="0" h="21600" w="21600">
                    <a:moveTo>
                      <a:pt x="3123" y="9818"/>
                    </a:moveTo>
                    <a:lnTo>
                      <a:pt x="1735" y="10045"/>
                    </a:lnTo>
                    <a:lnTo>
                      <a:pt x="867" y="10329"/>
                    </a:lnTo>
                    <a:lnTo>
                      <a:pt x="0" y="10567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7446"/>
                    </a:lnTo>
                    <a:lnTo>
                      <a:pt x="3123" y="9818"/>
                    </a:lnTo>
                    <a:close/>
                    <a:moveTo>
                      <a:pt x="867" y="11373"/>
                    </a:moveTo>
                    <a:lnTo>
                      <a:pt x="1735" y="11600"/>
                    </a:lnTo>
                    <a:lnTo>
                      <a:pt x="3123" y="11839"/>
                    </a:lnTo>
                    <a:lnTo>
                      <a:pt x="21600" y="1425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1089"/>
                    </a:lnTo>
                    <a:lnTo>
                      <a:pt x="867" y="11373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2" name="Shape 1142"/>
              <p:cNvSpPr/>
              <p:nvPr/>
            </p:nvSpPr>
            <p:spPr>
              <a:xfrm>
                <a:off x="853840" y="2437819"/>
                <a:ext cx="168263" cy="406620"/>
              </a:xfrm>
              <a:custGeom>
                <a:pathLst>
                  <a:path extrusionOk="0" h="21600" w="21600">
                    <a:moveTo>
                      <a:pt x="3123" y="7524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3123" y="13932"/>
                    </a:lnTo>
                    <a:lnTo>
                      <a:pt x="1735" y="13176"/>
                    </a:lnTo>
                    <a:lnTo>
                      <a:pt x="867" y="12456"/>
                    </a:lnTo>
                    <a:lnTo>
                      <a:pt x="0" y="11556"/>
                    </a:lnTo>
                    <a:lnTo>
                      <a:pt x="0" y="9900"/>
                    </a:lnTo>
                    <a:lnTo>
                      <a:pt x="867" y="9144"/>
                    </a:lnTo>
                    <a:lnTo>
                      <a:pt x="1735" y="8244"/>
                    </a:lnTo>
                    <a:lnTo>
                      <a:pt x="3123" y="7524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3" name="Shape 1143"/>
              <p:cNvSpPr/>
              <p:nvPr/>
            </p:nvSpPr>
            <p:spPr>
              <a:xfrm>
                <a:off x="1279253" y="3068394"/>
                <a:ext cx="168299" cy="3408000"/>
              </a:xfrm>
              <a:prstGeom prst="rect">
                <a:avLst/>
              </a:pr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4" name="Shape 1144"/>
              <p:cNvSpPr/>
              <p:nvPr/>
            </p:nvSpPr>
            <p:spPr>
              <a:xfrm>
                <a:off x="1707681" y="518941"/>
                <a:ext cx="168299" cy="4135800"/>
              </a:xfrm>
              <a:prstGeom prst="rect">
                <a:avLst/>
              </a:pr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5" name="Shape 1145"/>
              <p:cNvSpPr/>
              <p:nvPr/>
            </p:nvSpPr>
            <p:spPr>
              <a:xfrm>
                <a:off x="1707681" y="4658407"/>
                <a:ext cx="168299" cy="1818300"/>
              </a:xfrm>
              <a:prstGeom prst="rect">
                <a:avLst/>
              </a:pr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6" name="Shape 1146"/>
              <p:cNvSpPr/>
              <p:nvPr/>
            </p:nvSpPr>
            <p:spPr>
              <a:xfrm>
                <a:off x="2133092" y="518941"/>
                <a:ext cx="168299" cy="4135800"/>
              </a:xfrm>
              <a:prstGeom prst="rect">
                <a:avLst/>
              </a:pr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7" name="Shape 1147"/>
              <p:cNvSpPr/>
              <p:nvPr/>
            </p:nvSpPr>
            <p:spPr>
              <a:xfrm>
                <a:off x="2989950" y="3116667"/>
                <a:ext cx="168299" cy="3359699"/>
              </a:xfrm>
              <a:prstGeom prst="rect">
                <a:avLst/>
              </a:prstGeom>
              <a:solidFill>
                <a:srgbClr val="F8D44C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8" name="Shape 1148"/>
              <p:cNvSpPr/>
              <p:nvPr/>
            </p:nvSpPr>
            <p:spPr>
              <a:xfrm>
                <a:off x="1707681" y="4359716"/>
                <a:ext cx="596700" cy="596700"/>
              </a:xfrm>
              <a:custGeom>
                <a:pathLst>
                  <a:path extrusionOk="0" h="21600" w="21600">
                    <a:moveTo>
                      <a:pt x="10800" y="21600"/>
                    </a:moveTo>
                    <a:lnTo>
                      <a:pt x="9666" y="21477"/>
                    </a:lnTo>
                    <a:lnTo>
                      <a:pt x="8655" y="21329"/>
                    </a:lnTo>
                    <a:lnTo>
                      <a:pt x="7545" y="21082"/>
                    </a:lnTo>
                    <a:lnTo>
                      <a:pt x="6534" y="20712"/>
                    </a:lnTo>
                    <a:lnTo>
                      <a:pt x="5647" y="20219"/>
                    </a:lnTo>
                    <a:lnTo>
                      <a:pt x="4759" y="19701"/>
                    </a:lnTo>
                    <a:lnTo>
                      <a:pt x="3896" y="19085"/>
                    </a:lnTo>
                    <a:lnTo>
                      <a:pt x="3132" y="18444"/>
                    </a:lnTo>
                    <a:lnTo>
                      <a:pt x="2515" y="17704"/>
                    </a:lnTo>
                    <a:lnTo>
                      <a:pt x="1874" y="16841"/>
                    </a:lnTo>
                    <a:lnTo>
                      <a:pt x="1233" y="15953"/>
                    </a:lnTo>
                    <a:lnTo>
                      <a:pt x="863" y="14942"/>
                    </a:lnTo>
                    <a:lnTo>
                      <a:pt x="493" y="14055"/>
                    </a:lnTo>
                    <a:lnTo>
                      <a:pt x="247" y="12945"/>
                    </a:lnTo>
                    <a:lnTo>
                      <a:pt x="0" y="11934"/>
                    </a:lnTo>
                    <a:lnTo>
                      <a:pt x="0" y="9666"/>
                    </a:lnTo>
                    <a:lnTo>
                      <a:pt x="247" y="8655"/>
                    </a:lnTo>
                    <a:lnTo>
                      <a:pt x="493" y="7668"/>
                    </a:lnTo>
                    <a:lnTo>
                      <a:pt x="1233" y="5647"/>
                    </a:lnTo>
                    <a:lnTo>
                      <a:pt x="1874" y="4784"/>
                    </a:lnTo>
                    <a:lnTo>
                      <a:pt x="2515" y="3896"/>
                    </a:lnTo>
                    <a:lnTo>
                      <a:pt x="3132" y="3156"/>
                    </a:lnTo>
                    <a:lnTo>
                      <a:pt x="3896" y="2515"/>
                    </a:lnTo>
                    <a:lnTo>
                      <a:pt x="4759" y="1899"/>
                    </a:lnTo>
                    <a:lnTo>
                      <a:pt x="5647" y="1381"/>
                    </a:lnTo>
                    <a:lnTo>
                      <a:pt x="6534" y="888"/>
                    </a:lnTo>
                    <a:lnTo>
                      <a:pt x="7545" y="518"/>
                    </a:lnTo>
                    <a:lnTo>
                      <a:pt x="8655" y="271"/>
                    </a:lnTo>
                    <a:lnTo>
                      <a:pt x="9666" y="123"/>
                    </a:lnTo>
                    <a:lnTo>
                      <a:pt x="10800" y="0"/>
                    </a:lnTo>
                    <a:lnTo>
                      <a:pt x="11811" y="123"/>
                    </a:lnTo>
                    <a:lnTo>
                      <a:pt x="12921" y="271"/>
                    </a:lnTo>
                    <a:lnTo>
                      <a:pt x="13932" y="518"/>
                    </a:lnTo>
                    <a:lnTo>
                      <a:pt x="14942" y="888"/>
                    </a:lnTo>
                    <a:lnTo>
                      <a:pt x="15805" y="1258"/>
                    </a:lnTo>
                    <a:lnTo>
                      <a:pt x="16693" y="1899"/>
                    </a:lnTo>
                    <a:lnTo>
                      <a:pt x="17581" y="2515"/>
                    </a:lnTo>
                    <a:lnTo>
                      <a:pt x="18444" y="3156"/>
                    </a:lnTo>
                    <a:lnTo>
                      <a:pt x="19085" y="4019"/>
                    </a:lnTo>
                    <a:lnTo>
                      <a:pt x="19701" y="4907"/>
                    </a:lnTo>
                    <a:lnTo>
                      <a:pt x="20342" y="5770"/>
                    </a:lnTo>
                    <a:lnTo>
                      <a:pt x="20712" y="6658"/>
                    </a:lnTo>
                    <a:lnTo>
                      <a:pt x="21082" y="7668"/>
                    </a:lnTo>
                    <a:lnTo>
                      <a:pt x="21329" y="8655"/>
                    </a:lnTo>
                    <a:lnTo>
                      <a:pt x="21477" y="9789"/>
                    </a:lnTo>
                    <a:lnTo>
                      <a:pt x="21600" y="10800"/>
                    </a:lnTo>
                    <a:lnTo>
                      <a:pt x="21477" y="11934"/>
                    </a:lnTo>
                    <a:lnTo>
                      <a:pt x="21329" y="12945"/>
                    </a:lnTo>
                    <a:lnTo>
                      <a:pt x="21082" y="13932"/>
                    </a:lnTo>
                    <a:lnTo>
                      <a:pt x="20712" y="14942"/>
                    </a:lnTo>
                    <a:lnTo>
                      <a:pt x="20342" y="15830"/>
                    </a:lnTo>
                    <a:lnTo>
                      <a:pt x="19701" y="16841"/>
                    </a:lnTo>
                    <a:lnTo>
                      <a:pt x="19085" y="17581"/>
                    </a:lnTo>
                    <a:lnTo>
                      <a:pt x="18444" y="18444"/>
                    </a:lnTo>
                    <a:lnTo>
                      <a:pt x="17581" y="19085"/>
                    </a:lnTo>
                    <a:lnTo>
                      <a:pt x="16693" y="19701"/>
                    </a:lnTo>
                    <a:lnTo>
                      <a:pt x="15805" y="20342"/>
                    </a:lnTo>
                    <a:lnTo>
                      <a:pt x="14942" y="20712"/>
                    </a:lnTo>
                    <a:lnTo>
                      <a:pt x="13932" y="21082"/>
                    </a:lnTo>
                    <a:lnTo>
                      <a:pt x="12921" y="21329"/>
                    </a:lnTo>
                    <a:lnTo>
                      <a:pt x="11811" y="21477"/>
                    </a:lnTo>
                    <a:lnTo>
                      <a:pt x="10800" y="21600"/>
                    </a:lnTo>
                    <a:close/>
                    <a:moveTo>
                      <a:pt x="10800" y="6164"/>
                    </a:moveTo>
                    <a:lnTo>
                      <a:pt x="9789" y="6288"/>
                    </a:lnTo>
                    <a:lnTo>
                      <a:pt x="8926" y="6534"/>
                    </a:lnTo>
                    <a:lnTo>
                      <a:pt x="8162" y="7027"/>
                    </a:lnTo>
                    <a:lnTo>
                      <a:pt x="7545" y="7545"/>
                    </a:lnTo>
                    <a:lnTo>
                      <a:pt x="6904" y="8285"/>
                    </a:lnTo>
                    <a:lnTo>
                      <a:pt x="6534" y="9049"/>
                    </a:lnTo>
                    <a:lnTo>
                      <a:pt x="6263" y="9912"/>
                    </a:lnTo>
                    <a:lnTo>
                      <a:pt x="6164" y="10800"/>
                    </a:lnTo>
                    <a:lnTo>
                      <a:pt x="6263" y="11688"/>
                    </a:lnTo>
                    <a:lnTo>
                      <a:pt x="6534" y="12575"/>
                    </a:lnTo>
                    <a:lnTo>
                      <a:pt x="6904" y="13438"/>
                    </a:lnTo>
                    <a:lnTo>
                      <a:pt x="7545" y="14055"/>
                    </a:lnTo>
                    <a:lnTo>
                      <a:pt x="8162" y="14696"/>
                    </a:lnTo>
                    <a:lnTo>
                      <a:pt x="8926" y="15066"/>
                    </a:lnTo>
                    <a:lnTo>
                      <a:pt x="9789" y="15312"/>
                    </a:lnTo>
                    <a:lnTo>
                      <a:pt x="10800" y="15436"/>
                    </a:lnTo>
                    <a:lnTo>
                      <a:pt x="11663" y="15312"/>
                    </a:lnTo>
                    <a:lnTo>
                      <a:pt x="12551" y="15066"/>
                    </a:lnTo>
                    <a:lnTo>
                      <a:pt x="13290" y="14696"/>
                    </a:lnTo>
                    <a:lnTo>
                      <a:pt x="14055" y="14055"/>
                    </a:lnTo>
                    <a:lnTo>
                      <a:pt x="14573" y="13315"/>
                    </a:lnTo>
                    <a:lnTo>
                      <a:pt x="15066" y="12575"/>
                    </a:lnTo>
                    <a:lnTo>
                      <a:pt x="15312" y="11688"/>
                    </a:lnTo>
                    <a:lnTo>
                      <a:pt x="15436" y="10800"/>
                    </a:lnTo>
                    <a:lnTo>
                      <a:pt x="15312" y="9912"/>
                    </a:lnTo>
                    <a:lnTo>
                      <a:pt x="15066" y="9049"/>
                    </a:lnTo>
                    <a:lnTo>
                      <a:pt x="14573" y="8285"/>
                    </a:lnTo>
                    <a:lnTo>
                      <a:pt x="14055" y="7545"/>
                    </a:lnTo>
                    <a:lnTo>
                      <a:pt x="13290" y="6929"/>
                    </a:lnTo>
                    <a:lnTo>
                      <a:pt x="12551" y="6534"/>
                    </a:lnTo>
                    <a:lnTo>
                      <a:pt x="11663" y="6288"/>
                    </a:lnTo>
                    <a:lnTo>
                      <a:pt x="10800" y="6164"/>
                    </a:lnTo>
                    <a:close/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9" name="Shape 1149"/>
              <p:cNvSpPr/>
              <p:nvPr/>
            </p:nvSpPr>
            <p:spPr>
              <a:xfrm>
                <a:off x="425412" y="2989950"/>
                <a:ext cx="596700" cy="596700"/>
              </a:xfrm>
              <a:custGeom>
                <a:pathLst>
                  <a:path extrusionOk="0" h="21600" w="21600">
                    <a:moveTo>
                      <a:pt x="10812" y="21600"/>
                    </a:moveTo>
                    <a:lnTo>
                      <a:pt x="9677" y="21501"/>
                    </a:lnTo>
                    <a:lnTo>
                      <a:pt x="8665" y="21378"/>
                    </a:lnTo>
                    <a:lnTo>
                      <a:pt x="7529" y="21106"/>
                    </a:lnTo>
                    <a:lnTo>
                      <a:pt x="6640" y="20736"/>
                    </a:lnTo>
                    <a:lnTo>
                      <a:pt x="5653" y="20218"/>
                    </a:lnTo>
                    <a:lnTo>
                      <a:pt x="4764" y="19724"/>
                    </a:lnTo>
                    <a:lnTo>
                      <a:pt x="3876" y="19107"/>
                    </a:lnTo>
                    <a:lnTo>
                      <a:pt x="3135" y="18341"/>
                    </a:lnTo>
                    <a:lnTo>
                      <a:pt x="2493" y="17601"/>
                    </a:lnTo>
                    <a:lnTo>
                      <a:pt x="1876" y="16836"/>
                    </a:lnTo>
                    <a:lnTo>
                      <a:pt x="1234" y="15947"/>
                    </a:lnTo>
                    <a:lnTo>
                      <a:pt x="864" y="14960"/>
                    </a:lnTo>
                    <a:lnTo>
                      <a:pt x="494" y="13947"/>
                    </a:lnTo>
                    <a:lnTo>
                      <a:pt x="222" y="12960"/>
                    </a:lnTo>
                    <a:lnTo>
                      <a:pt x="123" y="11948"/>
                    </a:lnTo>
                    <a:lnTo>
                      <a:pt x="0" y="10812"/>
                    </a:lnTo>
                    <a:lnTo>
                      <a:pt x="123" y="9677"/>
                    </a:lnTo>
                    <a:lnTo>
                      <a:pt x="222" y="8689"/>
                    </a:lnTo>
                    <a:lnTo>
                      <a:pt x="494" y="7529"/>
                    </a:lnTo>
                    <a:lnTo>
                      <a:pt x="864" y="6542"/>
                    </a:lnTo>
                    <a:lnTo>
                      <a:pt x="1234" y="5653"/>
                    </a:lnTo>
                    <a:lnTo>
                      <a:pt x="1876" y="4789"/>
                    </a:lnTo>
                    <a:lnTo>
                      <a:pt x="2493" y="3900"/>
                    </a:lnTo>
                    <a:lnTo>
                      <a:pt x="3135" y="3160"/>
                    </a:lnTo>
                    <a:lnTo>
                      <a:pt x="3876" y="2518"/>
                    </a:lnTo>
                    <a:lnTo>
                      <a:pt x="4764" y="1876"/>
                    </a:lnTo>
                    <a:lnTo>
                      <a:pt x="5653" y="1259"/>
                    </a:lnTo>
                    <a:lnTo>
                      <a:pt x="6640" y="889"/>
                    </a:lnTo>
                    <a:lnTo>
                      <a:pt x="7529" y="494"/>
                    </a:lnTo>
                    <a:lnTo>
                      <a:pt x="8665" y="272"/>
                    </a:lnTo>
                    <a:lnTo>
                      <a:pt x="9677" y="0"/>
                    </a:lnTo>
                    <a:lnTo>
                      <a:pt x="11923" y="0"/>
                    </a:lnTo>
                    <a:lnTo>
                      <a:pt x="12935" y="272"/>
                    </a:lnTo>
                    <a:lnTo>
                      <a:pt x="13947" y="494"/>
                    </a:lnTo>
                    <a:lnTo>
                      <a:pt x="14960" y="889"/>
                    </a:lnTo>
                    <a:lnTo>
                      <a:pt x="15947" y="1259"/>
                    </a:lnTo>
                    <a:lnTo>
                      <a:pt x="16836" y="1876"/>
                    </a:lnTo>
                    <a:lnTo>
                      <a:pt x="17724" y="2518"/>
                    </a:lnTo>
                    <a:lnTo>
                      <a:pt x="18465" y="3160"/>
                    </a:lnTo>
                    <a:lnTo>
                      <a:pt x="19107" y="3900"/>
                    </a:lnTo>
                    <a:lnTo>
                      <a:pt x="19724" y="4789"/>
                    </a:lnTo>
                    <a:lnTo>
                      <a:pt x="20218" y="5653"/>
                    </a:lnTo>
                    <a:lnTo>
                      <a:pt x="20736" y="6542"/>
                    </a:lnTo>
                    <a:lnTo>
                      <a:pt x="21106" y="7529"/>
                    </a:lnTo>
                    <a:lnTo>
                      <a:pt x="21378" y="8541"/>
                    </a:lnTo>
                    <a:lnTo>
                      <a:pt x="21477" y="9677"/>
                    </a:lnTo>
                    <a:lnTo>
                      <a:pt x="21600" y="10812"/>
                    </a:lnTo>
                    <a:lnTo>
                      <a:pt x="21477" y="11948"/>
                    </a:lnTo>
                    <a:lnTo>
                      <a:pt x="21378" y="12960"/>
                    </a:lnTo>
                    <a:lnTo>
                      <a:pt x="21106" y="13947"/>
                    </a:lnTo>
                    <a:lnTo>
                      <a:pt x="20736" y="14960"/>
                    </a:lnTo>
                    <a:lnTo>
                      <a:pt x="20218" y="15947"/>
                    </a:lnTo>
                    <a:lnTo>
                      <a:pt x="19724" y="16836"/>
                    </a:lnTo>
                    <a:lnTo>
                      <a:pt x="19107" y="17601"/>
                    </a:lnTo>
                    <a:lnTo>
                      <a:pt x="18465" y="18341"/>
                    </a:lnTo>
                    <a:lnTo>
                      <a:pt x="17724" y="19107"/>
                    </a:lnTo>
                    <a:lnTo>
                      <a:pt x="16836" y="19724"/>
                    </a:lnTo>
                    <a:lnTo>
                      <a:pt x="15947" y="20218"/>
                    </a:lnTo>
                    <a:lnTo>
                      <a:pt x="14960" y="20736"/>
                    </a:lnTo>
                    <a:lnTo>
                      <a:pt x="13947" y="21106"/>
                    </a:lnTo>
                    <a:lnTo>
                      <a:pt x="12935" y="21378"/>
                    </a:lnTo>
                    <a:lnTo>
                      <a:pt x="11923" y="21501"/>
                    </a:lnTo>
                    <a:lnTo>
                      <a:pt x="10812" y="21600"/>
                    </a:lnTo>
                    <a:close/>
                    <a:moveTo>
                      <a:pt x="10812" y="6147"/>
                    </a:moveTo>
                    <a:lnTo>
                      <a:pt x="9924" y="6295"/>
                    </a:lnTo>
                    <a:lnTo>
                      <a:pt x="9035" y="6542"/>
                    </a:lnTo>
                    <a:lnTo>
                      <a:pt x="8146" y="6912"/>
                    </a:lnTo>
                    <a:lnTo>
                      <a:pt x="7529" y="7529"/>
                    </a:lnTo>
                    <a:lnTo>
                      <a:pt x="6912" y="8171"/>
                    </a:lnTo>
                    <a:lnTo>
                      <a:pt x="6542" y="9060"/>
                    </a:lnTo>
                    <a:lnTo>
                      <a:pt x="6270" y="9800"/>
                    </a:lnTo>
                    <a:lnTo>
                      <a:pt x="6147" y="10812"/>
                    </a:lnTo>
                    <a:lnTo>
                      <a:pt x="6270" y="11676"/>
                    </a:lnTo>
                    <a:lnTo>
                      <a:pt x="6542" y="12565"/>
                    </a:lnTo>
                    <a:lnTo>
                      <a:pt x="6912" y="13330"/>
                    </a:lnTo>
                    <a:lnTo>
                      <a:pt x="7529" y="14071"/>
                    </a:lnTo>
                    <a:lnTo>
                      <a:pt x="8146" y="14565"/>
                    </a:lnTo>
                    <a:lnTo>
                      <a:pt x="9035" y="15083"/>
                    </a:lnTo>
                    <a:lnTo>
                      <a:pt x="9924" y="15330"/>
                    </a:lnTo>
                    <a:lnTo>
                      <a:pt x="10812" y="15453"/>
                    </a:lnTo>
                    <a:lnTo>
                      <a:pt x="11676" y="15330"/>
                    </a:lnTo>
                    <a:lnTo>
                      <a:pt x="12565" y="15083"/>
                    </a:lnTo>
                    <a:lnTo>
                      <a:pt x="13306" y="14565"/>
                    </a:lnTo>
                    <a:lnTo>
                      <a:pt x="14071" y="14071"/>
                    </a:lnTo>
                    <a:lnTo>
                      <a:pt x="14565" y="13330"/>
                    </a:lnTo>
                    <a:lnTo>
                      <a:pt x="15058" y="12565"/>
                    </a:lnTo>
                    <a:lnTo>
                      <a:pt x="15330" y="11676"/>
                    </a:lnTo>
                    <a:lnTo>
                      <a:pt x="15453" y="10812"/>
                    </a:lnTo>
                    <a:lnTo>
                      <a:pt x="15330" y="9800"/>
                    </a:lnTo>
                    <a:lnTo>
                      <a:pt x="15058" y="8912"/>
                    </a:lnTo>
                    <a:lnTo>
                      <a:pt x="14565" y="8171"/>
                    </a:lnTo>
                    <a:lnTo>
                      <a:pt x="14071" y="7529"/>
                    </a:lnTo>
                    <a:lnTo>
                      <a:pt x="13306" y="6912"/>
                    </a:lnTo>
                    <a:lnTo>
                      <a:pt x="12565" y="6542"/>
                    </a:lnTo>
                    <a:lnTo>
                      <a:pt x="11676" y="6295"/>
                    </a:lnTo>
                    <a:lnTo>
                      <a:pt x="10812" y="6147"/>
                    </a:lnTo>
                    <a:close/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0" name="Shape 1150"/>
              <p:cNvSpPr/>
              <p:nvPr/>
            </p:nvSpPr>
            <p:spPr>
              <a:xfrm>
                <a:off x="425412" y="3288644"/>
                <a:ext cx="168299" cy="1366199"/>
              </a:xfrm>
              <a:prstGeom prst="rect">
                <a:avLst/>
              </a:pr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1" name="Shape 1151"/>
              <p:cNvSpPr/>
              <p:nvPr/>
            </p:nvSpPr>
            <p:spPr>
              <a:xfrm>
                <a:off x="853840" y="3251200"/>
                <a:ext cx="168299" cy="3225299"/>
              </a:xfrm>
              <a:prstGeom prst="rect">
                <a:avLst/>
              </a:pr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2" name="Shape 1152"/>
              <p:cNvSpPr/>
              <p:nvPr/>
            </p:nvSpPr>
            <p:spPr>
              <a:xfrm>
                <a:off x="2561522" y="3539062"/>
                <a:ext cx="168263" cy="1918188"/>
              </a:xfrm>
              <a:custGeom>
                <a:pathLst>
                  <a:path extrusionOk="0" h="21600" w="21600">
                    <a:moveTo>
                      <a:pt x="21600" y="21600"/>
                    </a:moveTo>
                    <a:lnTo>
                      <a:pt x="21166" y="21123"/>
                    </a:lnTo>
                    <a:lnTo>
                      <a:pt x="19431" y="20693"/>
                    </a:lnTo>
                    <a:lnTo>
                      <a:pt x="17610" y="20270"/>
                    </a:lnTo>
                    <a:lnTo>
                      <a:pt x="15007" y="19878"/>
                    </a:lnTo>
                    <a:lnTo>
                      <a:pt x="11884" y="19525"/>
                    </a:lnTo>
                    <a:lnTo>
                      <a:pt x="8328" y="19209"/>
                    </a:lnTo>
                    <a:lnTo>
                      <a:pt x="4337" y="18979"/>
                    </a:lnTo>
                    <a:lnTo>
                      <a:pt x="0" y="18740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21600"/>
                    </a:lnTo>
                  </a:path>
                </a:pathLst>
              </a:custGeom>
              <a:solidFill>
                <a:srgbClr val="F8D44C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3" name="Shape 1153"/>
              <p:cNvSpPr/>
              <p:nvPr/>
            </p:nvSpPr>
            <p:spPr>
              <a:xfrm>
                <a:off x="2561522" y="4352958"/>
                <a:ext cx="168263" cy="2123334"/>
              </a:xfrm>
              <a:custGeom>
                <a:pathLst>
                  <a:path extrusionOk="0" h="21600" w="21600">
                    <a:moveTo>
                      <a:pt x="0" y="2549"/>
                    </a:moveTo>
                    <a:lnTo>
                      <a:pt x="4337" y="2368"/>
                    </a:lnTo>
                    <a:lnTo>
                      <a:pt x="8328" y="2125"/>
                    </a:lnTo>
                    <a:lnTo>
                      <a:pt x="11884" y="1841"/>
                    </a:lnTo>
                    <a:lnTo>
                      <a:pt x="15007" y="1528"/>
                    </a:lnTo>
                    <a:lnTo>
                      <a:pt x="17610" y="1167"/>
                    </a:lnTo>
                    <a:lnTo>
                      <a:pt x="19431" y="813"/>
                    </a:lnTo>
                    <a:lnTo>
                      <a:pt x="21166" y="389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2549"/>
                    </a:lnTo>
                  </a:path>
                </a:pathLst>
              </a:custGeom>
              <a:solidFill>
                <a:srgbClr val="F8D44C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4" name="Shape 1154"/>
              <p:cNvSpPr/>
              <p:nvPr/>
            </p:nvSpPr>
            <p:spPr>
              <a:xfrm>
                <a:off x="2133092" y="4665135"/>
                <a:ext cx="168263" cy="1845288"/>
              </a:xfrm>
              <a:custGeom>
                <a:pathLst>
                  <a:path extrusionOk="0" h="21600" w="21600">
                    <a:moveTo>
                      <a:pt x="432" y="5983"/>
                    </a:moveTo>
                    <a:lnTo>
                      <a:pt x="432" y="6287"/>
                    </a:lnTo>
                    <a:lnTo>
                      <a:pt x="1728" y="6591"/>
                    </a:lnTo>
                    <a:lnTo>
                      <a:pt x="3542" y="6870"/>
                    </a:lnTo>
                    <a:lnTo>
                      <a:pt x="6134" y="7149"/>
                    </a:lnTo>
                    <a:lnTo>
                      <a:pt x="9245" y="7378"/>
                    </a:lnTo>
                    <a:lnTo>
                      <a:pt x="13219" y="7607"/>
                    </a:lnTo>
                    <a:lnTo>
                      <a:pt x="17194" y="7786"/>
                    </a:lnTo>
                    <a:lnTo>
                      <a:pt x="21600" y="793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4005"/>
                    </a:lnTo>
                    <a:lnTo>
                      <a:pt x="17194" y="4160"/>
                    </a:lnTo>
                    <a:lnTo>
                      <a:pt x="13219" y="4334"/>
                    </a:lnTo>
                    <a:lnTo>
                      <a:pt x="9245" y="4563"/>
                    </a:lnTo>
                    <a:lnTo>
                      <a:pt x="6134" y="4792"/>
                    </a:lnTo>
                    <a:lnTo>
                      <a:pt x="3542" y="5071"/>
                    </a:lnTo>
                    <a:lnTo>
                      <a:pt x="1728" y="5350"/>
                    </a:lnTo>
                    <a:lnTo>
                      <a:pt x="432" y="5654"/>
                    </a:lnTo>
                    <a:lnTo>
                      <a:pt x="432" y="5983"/>
                    </a:lnTo>
                  </a:path>
                </a:pathLst>
              </a:custGeom>
              <a:solidFill>
                <a:srgbClr val="00A8E1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5" name="Shape 1155"/>
              <p:cNvSpPr/>
              <p:nvPr/>
            </p:nvSpPr>
            <p:spPr>
              <a:xfrm>
                <a:off x="2305066" y="4875567"/>
                <a:ext cx="255797" cy="593676"/>
              </a:xfrm>
              <a:custGeom>
                <a:pathLst>
                  <a:path extrusionOk="0" h="21600" w="21600">
                    <a:moveTo>
                      <a:pt x="10771" y="6200"/>
                    </a:moveTo>
                    <a:lnTo>
                      <a:pt x="8709" y="6324"/>
                    </a:lnTo>
                    <a:lnTo>
                      <a:pt x="6703" y="6572"/>
                    </a:lnTo>
                    <a:lnTo>
                      <a:pt x="4927" y="6944"/>
                    </a:lnTo>
                    <a:lnTo>
                      <a:pt x="3208" y="7589"/>
                    </a:lnTo>
                    <a:lnTo>
                      <a:pt x="2005" y="8208"/>
                    </a:lnTo>
                    <a:lnTo>
                      <a:pt x="1146" y="8977"/>
                    </a:lnTo>
                    <a:lnTo>
                      <a:pt x="286" y="9870"/>
                    </a:lnTo>
                    <a:lnTo>
                      <a:pt x="286" y="11755"/>
                    </a:lnTo>
                    <a:lnTo>
                      <a:pt x="1146" y="12623"/>
                    </a:lnTo>
                    <a:lnTo>
                      <a:pt x="2005" y="13392"/>
                    </a:lnTo>
                    <a:lnTo>
                      <a:pt x="3208" y="14160"/>
                    </a:lnTo>
                    <a:lnTo>
                      <a:pt x="4927" y="14656"/>
                    </a:lnTo>
                    <a:lnTo>
                      <a:pt x="6703" y="15152"/>
                    </a:lnTo>
                    <a:lnTo>
                      <a:pt x="8709" y="15400"/>
                    </a:lnTo>
                    <a:lnTo>
                      <a:pt x="13120" y="15400"/>
                    </a:lnTo>
                    <a:lnTo>
                      <a:pt x="14839" y="15152"/>
                    </a:lnTo>
                    <a:lnTo>
                      <a:pt x="16615" y="14780"/>
                    </a:lnTo>
                    <a:lnTo>
                      <a:pt x="18392" y="14160"/>
                    </a:lnTo>
                    <a:lnTo>
                      <a:pt x="19537" y="13515"/>
                    </a:lnTo>
                    <a:lnTo>
                      <a:pt x="20397" y="12871"/>
                    </a:lnTo>
                    <a:lnTo>
                      <a:pt x="21256" y="12003"/>
                    </a:lnTo>
                    <a:lnTo>
                      <a:pt x="21600" y="11110"/>
                    </a:lnTo>
                    <a:lnTo>
                      <a:pt x="21600" y="20583"/>
                    </a:lnTo>
                    <a:lnTo>
                      <a:pt x="18907" y="21079"/>
                    </a:lnTo>
                    <a:lnTo>
                      <a:pt x="16329" y="21327"/>
                    </a:lnTo>
                    <a:lnTo>
                      <a:pt x="13693" y="21600"/>
                    </a:lnTo>
                    <a:lnTo>
                      <a:pt x="8136" y="21600"/>
                    </a:lnTo>
                    <a:lnTo>
                      <a:pt x="5214" y="21327"/>
                    </a:lnTo>
                    <a:lnTo>
                      <a:pt x="2578" y="21079"/>
                    </a:lnTo>
                    <a:lnTo>
                      <a:pt x="0" y="20583"/>
                    </a:lnTo>
                    <a:lnTo>
                      <a:pt x="0" y="1017"/>
                    </a:lnTo>
                    <a:lnTo>
                      <a:pt x="2578" y="645"/>
                    </a:lnTo>
                    <a:lnTo>
                      <a:pt x="5214" y="273"/>
                    </a:lnTo>
                    <a:lnTo>
                      <a:pt x="8136" y="0"/>
                    </a:lnTo>
                    <a:lnTo>
                      <a:pt x="13693" y="0"/>
                    </a:lnTo>
                    <a:lnTo>
                      <a:pt x="16329" y="273"/>
                    </a:lnTo>
                    <a:lnTo>
                      <a:pt x="18907" y="645"/>
                    </a:lnTo>
                    <a:lnTo>
                      <a:pt x="21600" y="1017"/>
                    </a:lnTo>
                    <a:lnTo>
                      <a:pt x="21600" y="10490"/>
                    </a:lnTo>
                    <a:lnTo>
                      <a:pt x="21256" y="9597"/>
                    </a:lnTo>
                    <a:lnTo>
                      <a:pt x="20397" y="8853"/>
                    </a:lnTo>
                    <a:lnTo>
                      <a:pt x="19537" y="8085"/>
                    </a:lnTo>
                    <a:lnTo>
                      <a:pt x="18392" y="7465"/>
                    </a:lnTo>
                    <a:lnTo>
                      <a:pt x="16615" y="6944"/>
                    </a:lnTo>
                    <a:lnTo>
                      <a:pt x="14839" y="6572"/>
                    </a:lnTo>
                    <a:lnTo>
                      <a:pt x="13120" y="6324"/>
                    </a:lnTo>
                    <a:lnTo>
                      <a:pt x="10771" y="6200"/>
                    </a:lnTo>
                  </a:path>
                </a:pathLst>
              </a:custGeom>
              <a:solidFill>
                <a:srgbClr val="65CBC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6" name="Shape 1156"/>
              <p:cNvSpPr/>
              <p:nvPr/>
            </p:nvSpPr>
            <p:spPr>
              <a:xfrm>
                <a:off x="2136109" y="4902719"/>
                <a:ext cx="165294" cy="536382"/>
              </a:xfrm>
              <a:custGeom>
                <a:pathLst>
                  <a:path extrusionOk="0" h="21600" w="21600">
                    <a:moveTo>
                      <a:pt x="0" y="10868"/>
                    </a:moveTo>
                    <a:lnTo>
                      <a:pt x="0" y="9062"/>
                    </a:lnTo>
                    <a:lnTo>
                      <a:pt x="1322" y="7392"/>
                    </a:lnTo>
                    <a:lnTo>
                      <a:pt x="3174" y="5859"/>
                    </a:lnTo>
                    <a:lnTo>
                      <a:pt x="5819" y="4325"/>
                    </a:lnTo>
                    <a:lnTo>
                      <a:pt x="8993" y="3066"/>
                    </a:lnTo>
                    <a:lnTo>
                      <a:pt x="13048" y="1807"/>
                    </a:lnTo>
                    <a:lnTo>
                      <a:pt x="17104" y="849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7104" y="20779"/>
                    </a:lnTo>
                    <a:lnTo>
                      <a:pt x="13048" y="19793"/>
                    </a:lnTo>
                    <a:lnTo>
                      <a:pt x="8993" y="18534"/>
                    </a:lnTo>
                    <a:lnTo>
                      <a:pt x="5819" y="17275"/>
                    </a:lnTo>
                    <a:lnTo>
                      <a:pt x="3174" y="15741"/>
                    </a:lnTo>
                    <a:lnTo>
                      <a:pt x="1322" y="14208"/>
                    </a:lnTo>
                    <a:lnTo>
                      <a:pt x="0" y="12538"/>
                    </a:lnTo>
                    <a:lnTo>
                      <a:pt x="0" y="10868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7" name="Shape 1157"/>
              <p:cNvSpPr/>
              <p:nvPr/>
            </p:nvSpPr>
            <p:spPr>
              <a:xfrm>
                <a:off x="2561522" y="4902719"/>
                <a:ext cx="168263" cy="536382"/>
              </a:xfrm>
              <a:custGeom>
                <a:pathLst>
                  <a:path extrusionOk="0" h="21600" w="21600">
                    <a:moveTo>
                      <a:pt x="21600" y="11553"/>
                    </a:moveTo>
                    <a:lnTo>
                      <a:pt x="21166" y="13086"/>
                    </a:lnTo>
                    <a:lnTo>
                      <a:pt x="19431" y="14756"/>
                    </a:lnTo>
                    <a:lnTo>
                      <a:pt x="17610" y="16152"/>
                    </a:lnTo>
                    <a:lnTo>
                      <a:pt x="15007" y="17576"/>
                    </a:lnTo>
                    <a:lnTo>
                      <a:pt x="11884" y="18808"/>
                    </a:lnTo>
                    <a:lnTo>
                      <a:pt x="8328" y="19930"/>
                    </a:lnTo>
                    <a:lnTo>
                      <a:pt x="4337" y="20888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337" y="849"/>
                    </a:lnTo>
                    <a:lnTo>
                      <a:pt x="8328" y="1670"/>
                    </a:lnTo>
                    <a:lnTo>
                      <a:pt x="11884" y="2792"/>
                    </a:lnTo>
                    <a:lnTo>
                      <a:pt x="15007" y="4052"/>
                    </a:lnTo>
                    <a:lnTo>
                      <a:pt x="17610" y="5448"/>
                    </a:lnTo>
                    <a:lnTo>
                      <a:pt x="19431" y="6954"/>
                    </a:lnTo>
                    <a:lnTo>
                      <a:pt x="21166" y="8487"/>
                    </a:lnTo>
                    <a:lnTo>
                      <a:pt x="21600" y="10184"/>
                    </a:lnTo>
                    <a:lnTo>
                      <a:pt x="21600" y="11553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8" name="Shape 1158"/>
              <p:cNvSpPr/>
              <p:nvPr/>
            </p:nvSpPr>
            <p:spPr>
              <a:xfrm>
                <a:off x="1707681" y="4389887"/>
                <a:ext cx="168263" cy="533357"/>
              </a:xfrm>
              <a:custGeom>
                <a:pathLst>
                  <a:path extrusionOk="0" h="21600" w="21600">
                    <a:moveTo>
                      <a:pt x="0" y="10800"/>
                    </a:moveTo>
                    <a:lnTo>
                      <a:pt x="432" y="8982"/>
                    </a:lnTo>
                    <a:lnTo>
                      <a:pt x="1296" y="7439"/>
                    </a:lnTo>
                    <a:lnTo>
                      <a:pt x="3542" y="5758"/>
                    </a:lnTo>
                    <a:lnTo>
                      <a:pt x="5702" y="4353"/>
                    </a:lnTo>
                    <a:lnTo>
                      <a:pt x="9245" y="2948"/>
                    </a:lnTo>
                    <a:lnTo>
                      <a:pt x="12701" y="1818"/>
                    </a:lnTo>
                    <a:lnTo>
                      <a:pt x="16675" y="854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6675" y="20746"/>
                    </a:lnTo>
                    <a:lnTo>
                      <a:pt x="12701" y="19782"/>
                    </a:lnTo>
                    <a:lnTo>
                      <a:pt x="9245" y="18652"/>
                    </a:lnTo>
                    <a:lnTo>
                      <a:pt x="5702" y="17247"/>
                    </a:lnTo>
                    <a:lnTo>
                      <a:pt x="3542" y="15842"/>
                    </a:lnTo>
                    <a:lnTo>
                      <a:pt x="1296" y="14299"/>
                    </a:lnTo>
                    <a:lnTo>
                      <a:pt x="432" y="12618"/>
                    </a:lnTo>
                    <a:lnTo>
                      <a:pt x="0" y="10800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9" name="Shape 1159"/>
              <p:cNvSpPr/>
              <p:nvPr/>
            </p:nvSpPr>
            <p:spPr>
              <a:xfrm>
                <a:off x="2133092" y="4386869"/>
                <a:ext cx="168263" cy="539405"/>
              </a:xfrm>
              <a:custGeom>
                <a:pathLst>
                  <a:path extrusionOk="0" h="21600" w="21600">
                    <a:moveTo>
                      <a:pt x="21600" y="11480"/>
                    </a:moveTo>
                    <a:lnTo>
                      <a:pt x="21082" y="13167"/>
                    </a:lnTo>
                    <a:lnTo>
                      <a:pt x="19786" y="14663"/>
                    </a:lnTo>
                    <a:lnTo>
                      <a:pt x="17626" y="16186"/>
                    </a:lnTo>
                    <a:lnTo>
                      <a:pt x="14947" y="17465"/>
                    </a:lnTo>
                    <a:lnTo>
                      <a:pt x="11923" y="18689"/>
                    </a:lnTo>
                    <a:lnTo>
                      <a:pt x="8381" y="19805"/>
                    </a:lnTo>
                    <a:lnTo>
                      <a:pt x="4406" y="20757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406" y="843"/>
                    </a:lnTo>
                    <a:lnTo>
                      <a:pt x="8381" y="1795"/>
                    </a:lnTo>
                    <a:lnTo>
                      <a:pt x="11923" y="2911"/>
                    </a:lnTo>
                    <a:lnTo>
                      <a:pt x="14947" y="4162"/>
                    </a:lnTo>
                    <a:lnTo>
                      <a:pt x="17626" y="5414"/>
                    </a:lnTo>
                    <a:lnTo>
                      <a:pt x="19786" y="6937"/>
                    </a:lnTo>
                    <a:lnTo>
                      <a:pt x="21082" y="8433"/>
                    </a:lnTo>
                    <a:lnTo>
                      <a:pt x="21600" y="10120"/>
                    </a:lnTo>
                    <a:lnTo>
                      <a:pt x="21600" y="11480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0" name="Shape 1160"/>
              <p:cNvSpPr/>
              <p:nvPr/>
            </p:nvSpPr>
            <p:spPr>
              <a:xfrm>
                <a:off x="425412" y="4389887"/>
                <a:ext cx="168263" cy="536382"/>
              </a:xfrm>
              <a:custGeom>
                <a:pathLst>
                  <a:path extrusionOk="0" h="21600" w="21600">
                    <a:moveTo>
                      <a:pt x="21600" y="11416"/>
                    </a:moveTo>
                    <a:lnTo>
                      <a:pt x="21166" y="13113"/>
                    </a:lnTo>
                    <a:lnTo>
                      <a:pt x="19865" y="14619"/>
                    </a:lnTo>
                    <a:lnTo>
                      <a:pt x="17610" y="16152"/>
                    </a:lnTo>
                    <a:lnTo>
                      <a:pt x="15007" y="17439"/>
                    </a:lnTo>
                    <a:lnTo>
                      <a:pt x="11884" y="18671"/>
                    </a:lnTo>
                    <a:lnTo>
                      <a:pt x="8328" y="19793"/>
                    </a:lnTo>
                    <a:lnTo>
                      <a:pt x="4337" y="20751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337" y="712"/>
                    </a:lnTo>
                    <a:lnTo>
                      <a:pt x="8328" y="1670"/>
                    </a:lnTo>
                    <a:lnTo>
                      <a:pt x="11884" y="2792"/>
                    </a:lnTo>
                    <a:lnTo>
                      <a:pt x="15007" y="4052"/>
                    </a:lnTo>
                    <a:lnTo>
                      <a:pt x="17610" y="5311"/>
                    </a:lnTo>
                    <a:lnTo>
                      <a:pt x="19865" y="6844"/>
                    </a:lnTo>
                    <a:lnTo>
                      <a:pt x="21166" y="8350"/>
                    </a:lnTo>
                    <a:lnTo>
                      <a:pt x="21600" y="10047"/>
                    </a:lnTo>
                    <a:lnTo>
                      <a:pt x="21600" y="11416"/>
                    </a:lnTo>
                  </a:path>
                </a:pathLst>
              </a:custGeom>
              <a:solidFill>
                <a:srgbClr val="005884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1" name="Shape 1161"/>
              <p:cNvSpPr/>
              <p:nvPr/>
            </p:nvSpPr>
            <p:spPr>
              <a:xfrm>
                <a:off x="0" y="4655385"/>
                <a:ext cx="168299" cy="1821300"/>
              </a:xfrm>
              <a:prstGeom prst="rect">
                <a:avLst/>
              </a:prstGeom>
              <a:solidFill>
                <a:srgbClr val="65CBC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2" name="Shape 1162"/>
              <p:cNvSpPr/>
              <p:nvPr/>
            </p:nvSpPr>
            <p:spPr>
              <a:xfrm>
                <a:off x="0" y="4368762"/>
                <a:ext cx="593676" cy="596700"/>
              </a:xfrm>
              <a:custGeom>
                <a:pathLst>
                  <a:path extrusionOk="0" h="21600" w="21600">
                    <a:moveTo>
                      <a:pt x="10738" y="21600"/>
                    </a:moveTo>
                    <a:lnTo>
                      <a:pt x="9721" y="21477"/>
                    </a:lnTo>
                    <a:lnTo>
                      <a:pt x="8580" y="21329"/>
                    </a:lnTo>
                    <a:lnTo>
                      <a:pt x="7589" y="21082"/>
                    </a:lnTo>
                    <a:lnTo>
                      <a:pt x="5555" y="20342"/>
                    </a:lnTo>
                    <a:lnTo>
                      <a:pt x="4687" y="19701"/>
                    </a:lnTo>
                    <a:lnTo>
                      <a:pt x="3918" y="19085"/>
                    </a:lnTo>
                    <a:lnTo>
                      <a:pt x="3149" y="18444"/>
                    </a:lnTo>
                    <a:lnTo>
                      <a:pt x="2406" y="17704"/>
                    </a:lnTo>
                    <a:lnTo>
                      <a:pt x="1761" y="16841"/>
                    </a:lnTo>
                    <a:lnTo>
                      <a:pt x="1265" y="15953"/>
                    </a:lnTo>
                    <a:lnTo>
                      <a:pt x="769" y="14942"/>
                    </a:lnTo>
                    <a:lnTo>
                      <a:pt x="372" y="14055"/>
                    </a:lnTo>
                    <a:lnTo>
                      <a:pt x="124" y="12945"/>
                    </a:lnTo>
                    <a:lnTo>
                      <a:pt x="0" y="11934"/>
                    </a:lnTo>
                    <a:lnTo>
                      <a:pt x="0" y="9666"/>
                    </a:lnTo>
                    <a:lnTo>
                      <a:pt x="124" y="8655"/>
                    </a:lnTo>
                    <a:lnTo>
                      <a:pt x="372" y="7668"/>
                    </a:lnTo>
                    <a:lnTo>
                      <a:pt x="769" y="6658"/>
                    </a:lnTo>
                    <a:lnTo>
                      <a:pt x="1265" y="5647"/>
                    </a:lnTo>
                    <a:lnTo>
                      <a:pt x="1761" y="4784"/>
                    </a:lnTo>
                    <a:lnTo>
                      <a:pt x="2406" y="3896"/>
                    </a:lnTo>
                    <a:lnTo>
                      <a:pt x="3149" y="3156"/>
                    </a:lnTo>
                    <a:lnTo>
                      <a:pt x="3918" y="2515"/>
                    </a:lnTo>
                    <a:lnTo>
                      <a:pt x="4687" y="1899"/>
                    </a:lnTo>
                    <a:lnTo>
                      <a:pt x="5555" y="1381"/>
                    </a:lnTo>
                    <a:lnTo>
                      <a:pt x="6572" y="888"/>
                    </a:lnTo>
                    <a:lnTo>
                      <a:pt x="7589" y="518"/>
                    </a:lnTo>
                    <a:lnTo>
                      <a:pt x="8580" y="271"/>
                    </a:lnTo>
                    <a:lnTo>
                      <a:pt x="9721" y="123"/>
                    </a:lnTo>
                    <a:lnTo>
                      <a:pt x="10738" y="0"/>
                    </a:lnTo>
                    <a:lnTo>
                      <a:pt x="11879" y="123"/>
                    </a:lnTo>
                    <a:lnTo>
                      <a:pt x="13020" y="271"/>
                    </a:lnTo>
                    <a:lnTo>
                      <a:pt x="14036" y="518"/>
                    </a:lnTo>
                    <a:lnTo>
                      <a:pt x="15028" y="888"/>
                    </a:lnTo>
                    <a:lnTo>
                      <a:pt x="15921" y="1381"/>
                    </a:lnTo>
                    <a:lnTo>
                      <a:pt x="16814" y="1899"/>
                    </a:lnTo>
                    <a:lnTo>
                      <a:pt x="17682" y="2515"/>
                    </a:lnTo>
                    <a:lnTo>
                      <a:pt x="18451" y="3156"/>
                    </a:lnTo>
                    <a:lnTo>
                      <a:pt x="19194" y="3896"/>
                    </a:lnTo>
                    <a:lnTo>
                      <a:pt x="19715" y="4784"/>
                    </a:lnTo>
                    <a:lnTo>
                      <a:pt x="20335" y="5647"/>
                    </a:lnTo>
                    <a:lnTo>
                      <a:pt x="20707" y="6658"/>
                    </a:lnTo>
                    <a:lnTo>
                      <a:pt x="21104" y="7668"/>
                    </a:lnTo>
                    <a:lnTo>
                      <a:pt x="21352" y="8655"/>
                    </a:lnTo>
                    <a:lnTo>
                      <a:pt x="21600" y="9666"/>
                    </a:lnTo>
                    <a:lnTo>
                      <a:pt x="21600" y="11934"/>
                    </a:lnTo>
                    <a:lnTo>
                      <a:pt x="21352" y="12945"/>
                    </a:lnTo>
                    <a:lnTo>
                      <a:pt x="21104" y="14055"/>
                    </a:lnTo>
                    <a:lnTo>
                      <a:pt x="20707" y="14942"/>
                    </a:lnTo>
                    <a:lnTo>
                      <a:pt x="20335" y="15953"/>
                    </a:lnTo>
                    <a:lnTo>
                      <a:pt x="19715" y="16841"/>
                    </a:lnTo>
                    <a:lnTo>
                      <a:pt x="19194" y="17704"/>
                    </a:lnTo>
                    <a:lnTo>
                      <a:pt x="18451" y="18444"/>
                    </a:lnTo>
                    <a:lnTo>
                      <a:pt x="17682" y="19085"/>
                    </a:lnTo>
                    <a:lnTo>
                      <a:pt x="16814" y="19701"/>
                    </a:lnTo>
                    <a:lnTo>
                      <a:pt x="15921" y="20342"/>
                    </a:lnTo>
                    <a:lnTo>
                      <a:pt x="15028" y="20712"/>
                    </a:lnTo>
                    <a:lnTo>
                      <a:pt x="14036" y="21082"/>
                    </a:lnTo>
                    <a:lnTo>
                      <a:pt x="13020" y="21329"/>
                    </a:lnTo>
                    <a:lnTo>
                      <a:pt x="11879" y="21477"/>
                    </a:lnTo>
                    <a:lnTo>
                      <a:pt x="10738" y="21600"/>
                    </a:lnTo>
                    <a:close/>
                    <a:moveTo>
                      <a:pt x="10738" y="6164"/>
                    </a:moveTo>
                    <a:lnTo>
                      <a:pt x="9870" y="6288"/>
                    </a:lnTo>
                    <a:lnTo>
                      <a:pt x="8977" y="6534"/>
                    </a:lnTo>
                    <a:lnTo>
                      <a:pt x="8208" y="7027"/>
                    </a:lnTo>
                    <a:lnTo>
                      <a:pt x="7465" y="7545"/>
                    </a:lnTo>
                    <a:lnTo>
                      <a:pt x="6944" y="8162"/>
                    </a:lnTo>
                    <a:lnTo>
                      <a:pt x="6448" y="9049"/>
                    </a:lnTo>
                    <a:lnTo>
                      <a:pt x="6200" y="9912"/>
                    </a:lnTo>
                    <a:lnTo>
                      <a:pt x="6200" y="11688"/>
                    </a:lnTo>
                    <a:lnTo>
                      <a:pt x="6448" y="12575"/>
                    </a:lnTo>
                    <a:lnTo>
                      <a:pt x="6944" y="13438"/>
                    </a:lnTo>
                    <a:lnTo>
                      <a:pt x="7465" y="14055"/>
                    </a:lnTo>
                    <a:lnTo>
                      <a:pt x="8208" y="14696"/>
                    </a:lnTo>
                    <a:lnTo>
                      <a:pt x="8977" y="15066"/>
                    </a:lnTo>
                    <a:lnTo>
                      <a:pt x="9870" y="15312"/>
                    </a:lnTo>
                    <a:lnTo>
                      <a:pt x="10738" y="15436"/>
                    </a:lnTo>
                    <a:lnTo>
                      <a:pt x="11755" y="15312"/>
                    </a:lnTo>
                    <a:lnTo>
                      <a:pt x="12648" y="15066"/>
                    </a:lnTo>
                    <a:lnTo>
                      <a:pt x="13392" y="14696"/>
                    </a:lnTo>
                    <a:lnTo>
                      <a:pt x="14656" y="13438"/>
                    </a:lnTo>
                    <a:lnTo>
                      <a:pt x="15028" y="12575"/>
                    </a:lnTo>
                    <a:lnTo>
                      <a:pt x="15276" y="11688"/>
                    </a:lnTo>
                    <a:lnTo>
                      <a:pt x="15425" y="10800"/>
                    </a:lnTo>
                    <a:lnTo>
                      <a:pt x="15276" y="9912"/>
                    </a:lnTo>
                    <a:lnTo>
                      <a:pt x="15028" y="9049"/>
                    </a:lnTo>
                    <a:lnTo>
                      <a:pt x="14656" y="8162"/>
                    </a:lnTo>
                    <a:lnTo>
                      <a:pt x="14036" y="7545"/>
                    </a:lnTo>
                    <a:lnTo>
                      <a:pt x="13392" y="7027"/>
                    </a:lnTo>
                    <a:lnTo>
                      <a:pt x="12648" y="6534"/>
                    </a:lnTo>
                    <a:lnTo>
                      <a:pt x="11755" y="6288"/>
                    </a:lnTo>
                    <a:lnTo>
                      <a:pt x="10738" y="6164"/>
                    </a:lnTo>
                    <a:close/>
                  </a:path>
                </a:pathLst>
              </a:custGeom>
              <a:solidFill>
                <a:srgbClr val="65CBC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3" name="Shape 1163"/>
              <p:cNvSpPr/>
              <p:nvPr/>
            </p:nvSpPr>
            <p:spPr>
              <a:xfrm>
                <a:off x="425412" y="4383846"/>
                <a:ext cx="168263" cy="533357"/>
              </a:xfrm>
              <a:custGeom>
                <a:pathLst>
                  <a:path extrusionOk="0" h="21600" w="21600">
                    <a:moveTo>
                      <a:pt x="0" y="0"/>
                    </a:moveTo>
                    <a:lnTo>
                      <a:pt x="4858" y="716"/>
                    </a:lnTo>
                    <a:lnTo>
                      <a:pt x="8761" y="1846"/>
                    </a:lnTo>
                    <a:lnTo>
                      <a:pt x="12318" y="2976"/>
                    </a:lnTo>
                    <a:lnTo>
                      <a:pt x="15875" y="4353"/>
                    </a:lnTo>
                    <a:lnTo>
                      <a:pt x="18043" y="5758"/>
                    </a:lnTo>
                    <a:lnTo>
                      <a:pt x="20299" y="7301"/>
                    </a:lnTo>
                    <a:lnTo>
                      <a:pt x="21166" y="8982"/>
                    </a:lnTo>
                    <a:lnTo>
                      <a:pt x="21600" y="10828"/>
                    </a:lnTo>
                    <a:lnTo>
                      <a:pt x="21166" y="12618"/>
                    </a:lnTo>
                    <a:lnTo>
                      <a:pt x="20299" y="14299"/>
                    </a:lnTo>
                    <a:lnTo>
                      <a:pt x="18043" y="15842"/>
                    </a:lnTo>
                    <a:lnTo>
                      <a:pt x="15875" y="17274"/>
                    </a:lnTo>
                    <a:lnTo>
                      <a:pt x="12318" y="18680"/>
                    </a:lnTo>
                    <a:lnTo>
                      <a:pt x="8761" y="19782"/>
                    </a:lnTo>
                    <a:lnTo>
                      <a:pt x="4858" y="20773"/>
                    </a:lnTo>
                    <a:lnTo>
                      <a:pt x="0" y="2160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78D9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8FCDD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64" name="Shape 1164"/>
            <p:cNvSpPr/>
            <p:nvPr/>
          </p:nvSpPr>
          <p:spPr>
            <a:xfrm flipH="1">
              <a:off x="1708376" y="2433127"/>
              <a:ext cx="168263" cy="406620"/>
            </a:xfrm>
            <a:custGeom>
              <a:pathLst>
                <a:path extrusionOk="0" h="21600" w="21600">
                  <a:moveTo>
                    <a:pt x="3123" y="7524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3123" y="13932"/>
                  </a:lnTo>
                  <a:lnTo>
                    <a:pt x="1735" y="13176"/>
                  </a:lnTo>
                  <a:lnTo>
                    <a:pt x="867" y="12456"/>
                  </a:lnTo>
                  <a:lnTo>
                    <a:pt x="0" y="11556"/>
                  </a:lnTo>
                  <a:lnTo>
                    <a:pt x="0" y="9900"/>
                  </a:lnTo>
                  <a:lnTo>
                    <a:pt x="867" y="9144"/>
                  </a:lnTo>
                  <a:lnTo>
                    <a:pt x="1735" y="8244"/>
                  </a:lnTo>
                  <a:lnTo>
                    <a:pt x="3123" y="7524"/>
                  </a:lnTo>
                </a:path>
              </a:pathLst>
            </a:custGeom>
            <a:solidFill>
              <a:srgbClr val="0078D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3 BLUE">
    <p:bg>
      <p:bgPr>
        <a:solidFill>
          <a:srgbClr val="29A7DE"/>
        </a:solidFill>
      </p:bgPr>
    </p:bg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Shape 1166"/>
          <p:cNvSpPr txBox="1"/>
          <p:nvPr>
            <p:ph idx="1" type="body"/>
          </p:nvPr>
        </p:nvSpPr>
        <p:spPr>
          <a:xfrm>
            <a:off x="435702" y="5179917"/>
            <a:ext cx="7336800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indent="4572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2pPr>
            <a:lvl3pPr indent="9144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3pPr>
            <a:lvl4pPr indent="13716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4pPr>
            <a:lvl5pPr indent="182880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7" name="Shape 1167"/>
          <p:cNvSpPr txBox="1"/>
          <p:nvPr>
            <p:ph type="title"/>
          </p:nvPr>
        </p:nvSpPr>
        <p:spPr>
          <a:xfrm>
            <a:off x="410300" y="986733"/>
            <a:ext cx="73619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168" name="Shape 1168"/>
          <p:cNvGrpSpPr/>
          <p:nvPr/>
        </p:nvGrpSpPr>
        <p:grpSpPr>
          <a:xfrm>
            <a:off x="528435" y="656873"/>
            <a:ext cx="1614641" cy="296791"/>
            <a:chOff x="0" y="0"/>
            <a:chExt cx="1614641" cy="296791"/>
          </a:xfrm>
        </p:grpSpPr>
        <p:sp>
          <p:nvSpPr>
            <p:cNvPr id="1169" name="Shape 1169"/>
            <p:cNvSpPr/>
            <p:nvPr/>
          </p:nvSpPr>
          <p:spPr>
            <a:xfrm>
              <a:off x="1222359" y="67426"/>
              <a:ext cx="132786" cy="22831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Shape 1170"/>
            <p:cNvSpPr/>
            <p:nvPr/>
          </p:nvSpPr>
          <p:spPr>
            <a:xfrm>
              <a:off x="225776" y="0"/>
              <a:ext cx="59238" cy="295757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Shape 1171"/>
            <p:cNvSpPr/>
            <p:nvPr/>
          </p:nvSpPr>
          <p:spPr>
            <a:xfrm>
              <a:off x="307505" y="61296"/>
              <a:ext cx="207899" cy="235494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Shape 1172"/>
            <p:cNvSpPr/>
            <p:nvPr/>
          </p:nvSpPr>
          <p:spPr>
            <a:xfrm>
              <a:off x="0" y="61296"/>
              <a:ext cx="202769" cy="235494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Shape 1173"/>
            <p:cNvSpPr/>
            <p:nvPr/>
          </p:nvSpPr>
          <p:spPr>
            <a:xfrm>
              <a:off x="538389" y="67426"/>
              <a:ext cx="196667" cy="229337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Shape 1174"/>
            <p:cNvSpPr/>
            <p:nvPr/>
          </p:nvSpPr>
          <p:spPr>
            <a:xfrm>
              <a:off x="759058" y="0"/>
              <a:ext cx="210978" cy="296784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Shape 1175"/>
            <p:cNvSpPr/>
            <p:nvPr/>
          </p:nvSpPr>
          <p:spPr>
            <a:xfrm>
              <a:off x="993008" y="61296"/>
              <a:ext cx="207899" cy="235494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Shape 1176"/>
            <p:cNvSpPr/>
            <p:nvPr/>
          </p:nvSpPr>
          <p:spPr>
            <a:xfrm>
              <a:off x="1363854" y="61296"/>
              <a:ext cx="190512" cy="235494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Shape 1177"/>
            <p:cNvSpPr/>
            <p:nvPr/>
          </p:nvSpPr>
          <p:spPr>
            <a:xfrm>
              <a:off x="1568687" y="62828"/>
              <a:ext cx="45954" cy="46979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8" name="Shape 1178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1179" name="Shape 1179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Shape 1180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Shape 1181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Shape 1182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Shape 1183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Shape 1184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Shape 1185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Shape 1186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7" name="Shape 1187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8" name="Shape 1188"/>
          <p:cNvSpPr/>
          <p:nvPr/>
        </p:nvSpPr>
        <p:spPr>
          <a:xfrm>
            <a:off x="-1" y="6311900"/>
            <a:ext cx="12188700" cy="545999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89" name="Shape 1189"/>
          <p:cNvGrpSpPr/>
          <p:nvPr/>
        </p:nvGrpSpPr>
        <p:grpSpPr>
          <a:xfrm>
            <a:off x="8737600" y="380998"/>
            <a:ext cx="3158249" cy="6510423"/>
            <a:chOff x="0" y="0"/>
            <a:chExt cx="3158249" cy="6510423"/>
          </a:xfrm>
        </p:grpSpPr>
        <p:grpSp>
          <p:nvGrpSpPr>
            <p:cNvPr id="1190" name="Shape 1190"/>
            <p:cNvGrpSpPr/>
            <p:nvPr/>
          </p:nvGrpSpPr>
          <p:grpSpPr>
            <a:xfrm>
              <a:off x="0" y="0"/>
              <a:ext cx="3158249" cy="6510423"/>
              <a:chOff x="0" y="0"/>
              <a:chExt cx="3158249" cy="6510423"/>
            </a:xfrm>
          </p:grpSpPr>
          <p:sp>
            <p:nvSpPr>
              <p:cNvPr id="1191" name="Shape 1191"/>
              <p:cNvSpPr/>
              <p:nvPr/>
            </p:nvSpPr>
            <p:spPr>
              <a:xfrm>
                <a:off x="1713714" y="0"/>
                <a:ext cx="593676" cy="602747"/>
              </a:xfrm>
              <a:custGeom>
                <a:pathLst>
                  <a:path extrusionOk="0" h="21600" w="21600">
                    <a:moveTo>
                      <a:pt x="18550" y="21600"/>
                    </a:moveTo>
                    <a:lnTo>
                      <a:pt x="3025" y="21600"/>
                    </a:lnTo>
                    <a:lnTo>
                      <a:pt x="2406" y="21478"/>
                    </a:lnTo>
                    <a:lnTo>
                      <a:pt x="1885" y="21356"/>
                    </a:lnTo>
                    <a:lnTo>
                      <a:pt x="1265" y="21112"/>
                    </a:lnTo>
                    <a:lnTo>
                      <a:pt x="893" y="20746"/>
                    </a:lnTo>
                    <a:lnTo>
                      <a:pt x="496" y="20233"/>
                    </a:lnTo>
                    <a:lnTo>
                      <a:pt x="248" y="19745"/>
                    </a:lnTo>
                    <a:lnTo>
                      <a:pt x="0" y="19111"/>
                    </a:lnTo>
                    <a:lnTo>
                      <a:pt x="0" y="2489"/>
                    </a:lnTo>
                    <a:lnTo>
                      <a:pt x="248" y="1855"/>
                    </a:lnTo>
                    <a:lnTo>
                      <a:pt x="496" y="1342"/>
                    </a:lnTo>
                    <a:lnTo>
                      <a:pt x="893" y="854"/>
                    </a:lnTo>
                    <a:lnTo>
                      <a:pt x="1265" y="488"/>
                    </a:lnTo>
                    <a:lnTo>
                      <a:pt x="1885" y="244"/>
                    </a:lnTo>
                    <a:lnTo>
                      <a:pt x="2406" y="122"/>
                    </a:lnTo>
                    <a:lnTo>
                      <a:pt x="3025" y="0"/>
                    </a:lnTo>
                    <a:lnTo>
                      <a:pt x="18550" y="0"/>
                    </a:lnTo>
                    <a:lnTo>
                      <a:pt x="19194" y="122"/>
                    </a:lnTo>
                    <a:lnTo>
                      <a:pt x="19690" y="244"/>
                    </a:lnTo>
                    <a:lnTo>
                      <a:pt x="20211" y="488"/>
                    </a:lnTo>
                    <a:lnTo>
                      <a:pt x="20707" y="854"/>
                    </a:lnTo>
                    <a:lnTo>
                      <a:pt x="21079" y="1342"/>
                    </a:lnTo>
                    <a:lnTo>
                      <a:pt x="21327" y="1855"/>
                    </a:lnTo>
                    <a:lnTo>
                      <a:pt x="21600" y="2489"/>
                    </a:lnTo>
                    <a:lnTo>
                      <a:pt x="21600" y="19111"/>
                    </a:lnTo>
                    <a:lnTo>
                      <a:pt x="21327" y="19745"/>
                    </a:lnTo>
                    <a:lnTo>
                      <a:pt x="21079" y="20233"/>
                    </a:lnTo>
                    <a:lnTo>
                      <a:pt x="20707" y="20746"/>
                    </a:lnTo>
                    <a:lnTo>
                      <a:pt x="20211" y="21112"/>
                    </a:lnTo>
                    <a:lnTo>
                      <a:pt x="19690" y="21356"/>
                    </a:lnTo>
                    <a:lnTo>
                      <a:pt x="19194" y="21478"/>
                    </a:lnTo>
                    <a:lnTo>
                      <a:pt x="18550" y="21600"/>
                    </a:lnTo>
                    <a:close/>
                    <a:moveTo>
                      <a:pt x="6175" y="15523"/>
                    </a:moveTo>
                    <a:lnTo>
                      <a:pt x="15400" y="15523"/>
                    </a:lnTo>
                    <a:lnTo>
                      <a:pt x="15400" y="6077"/>
                    </a:lnTo>
                    <a:lnTo>
                      <a:pt x="6175" y="6077"/>
                    </a:lnTo>
                    <a:lnTo>
                      <a:pt x="6175" y="15523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2" name="Shape 1192"/>
              <p:cNvSpPr/>
              <p:nvPr/>
            </p:nvSpPr>
            <p:spPr>
              <a:xfrm>
                <a:off x="425412" y="1689577"/>
                <a:ext cx="596700" cy="593676"/>
              </a:xfrm>
              <a:custGeom>
                <a:pathLst>
                  <a:path extrusionOk="0" h="21600" w="21600">
                    <a:moveTo>
                      <a:pt x="10812" y="21600"/>
                    </a:moveTo>
                    <a:lnTo>
                      <a:pt x="9677" y="21600"/>
                    </a:lnTo>
                    <a:lnTo>
                      <a:pt x="8665" y="21476"/>
                    </a:lnTo>
                    <a:lnTo>
                      <a:pt x="7529" y="21228"/>
                    </a:lnTo>
                    <a:lnTo>
                      <a:pt x="6640" y="20855"/>
                    </a:lnTo>
                    <a:lnTo>
                      <a:pt x="5653" y="20334"/>
                    </a:lnTo>
                    <a:lnTo>
                      <a:pt x="4764" y="19837"/>
                    </a:lnTo>
                    <a:lnTo>
                      <a:pt x="3876" y="19192"/>
                    </a:lnTo>
                    <a:lnTo>
                      <a:pt x="3135" y="18447"/>
                    </a:lnTo>
                    <a:lnTo>
                      <a:pt x="2493" y="17677"/>
                    </a:lnTo>
                    <a:lnTo>
                      <a:pt x="1876" y="16932"/>
                    </a:lnTo>
                    <a:lnTo>
                      <a:pt x="1234" y="16039"/>
                    </a:lnTo>
                    <a:lnTo>
                      <a:pt x="864" y="15021"/>
                    </a:lnTo>
                    <a:lnTo>
                      <a:pt x="494" y="14028"/>
                    </a:lnTo>
                    <a:lnTo>
                      <a:pt x="222" y="13010"/>
                    </a:lnTo>
                    <a:lnTo>
                      <a:pt x="123" y="11892"/>
                    </a:lnTo>
                    <a:lnTo>
                      <a:pt x="0" y="10874"/>
                    </a:lnTo>
                    <a:lnTo>
                      <a:pt x="123" y="9732"/>
                    </a:lnTo>
                    <a:lnTo>
                      <a:pt x="222" y="8590"/>
                    </a:lnTo>
                    <a:lnTo>
                      <a:pt x="494" y="7572"/>
                    </a:lnTo>
                    <a:lnTo>
                      <a:pt x="864" y="6579"/>
                    </a:lnTo>
                    <a:lnTo>
                      <a:pt x="1234" y="5686"/>
                    </a:lnTo>
                    <a:lnTo>
                      <a:pt x="1876" y="4792"/>
                    </a:lnTo>
                    <a:lnTo>
                      <a:pt x="2493" y="3923"/>
                    </a:lnTo>
                    <a:lnTo>
                      <a:pt x="3135" y="3153"/>
                    </a:lnTo>
                    <a:lnTo>
                      <a:pt x="3876" y="2532"/>
                    </a:lnTo>
                    <a:lnTo>
                      <a:pt x="4764" y="1887"/>
                    </a:lnTo>
                    <a:lnTo>
                      <a:pt x="5653" y="1266"/>
                    </a:lnTo>
                    <a:lnTo>
                      <a:pt x="6640" y="894"/>
                    </a:lnTo>
                    <a:lnTo>
                      <a:pt x="7529" y="521"/>
                    </a:lnTo>
                    <a:lnTo>
                      <a:pt x="8665" y="248"/>
                    </a:lnTo>
                    <a:lnTo>
                      <a:pt x="9677" y="0"/>
                    </a:lnTo>
                    <a:lnTo>
                      <a:pt x="11923" y="0"/>
                    </a:lnTo>
                    <a:lnTo>
                      <a:pt x="12935" y="248"/>
                    </a:lnTo>
                    <a:lnTo>
                      <a:pt x="13947" y="521"/>
                    </a:lnTo>
                    <a:lnTo>
                      <a:pt x="14960" y="894"/>
                    </a:lnTo>
                    <a:lnTo>
                      <a:pt x="15947" y="1266"/>
                    </a:lnTo>
                    <a:lnTo>
                      <a:pt x="16836" y="1887"/>
                    </a:lnTo>
                    <a:lnTo>
                      <a:pt x="17724" y="2532"/>
                    </a:lnTo>
                    <a:lnTo>
                      <a:pt x="18465" y="3153"/>
                    </a:lnTo>
                    <a:lnTo>
                      <a:pt x="19107" y="3923"/>
                    </a:lnTo>
                    <a:lnTo>
                      <a:pt x="19724" y="4792"/>
                    </a:lnTo>
                    <a:lnTo>
                      <a:pt x="20218" y="5686"/>
                    </a:lnTo>
                    <a:lnTo>
                      <a:pt x="20736" y="6579"/>
                    </a:lnTo>
                    <a:lnTo>
                      <a:pt x="21106" y="7572"/>
                    </a:lnTo>
                    <a:lnTo>
                      <a:pt x="21378" y="8590"/>
                    </a:lnTo>
                    <a:lnTo>
                      <a:pt x="21477" y="9732"/>
                    </a:lnTo>
                    <a:lnTo>
                      <a:pt x="21600" y="10874"/>
                    </a:lnTo>
                    <a:lnTo>
                      <a:pt x="21477" y="11892"/>
                    </a:lnTo>
                    <a:lnTo>
                      <a:pt x="21378" y="13010"/>
                    </a:lnTo>
                    <a:lnTo>
                      <a:pt x="21106" y="14028"/>
                    </a:lnTo>
                    <a:lnTo>
                      <a:pt x="20736" y="15021"/>
                    </a:lnTo>
                    <a:lnTo>
                      <a:pt x="20218" y="16039"/>
                    </a:lnTo>
                    <a:lnTo>
                      <a:pt x="19724" y="16932"/>
                    </a:lnTo>
                    <a:lnTo>
                      <a:pt x="19107" y="17677"/>
                    </a:lnTo>
                    <a:lnTo>
                      <a:pt x="18465" y="18447"/>
                    </a:lnTo>
                    <a:lnTo>
                      <a:pt x="17724" y="19192"/>
                    </a:lnTo>
                    <a:lnTo>
                      <a:pt x="16836" y="19837"/>
                    </a:lnTo>
                    <a:lnTo>
                      <a:pt x="15947" y="20334"/>
                    </a:lnTo>
                    <a:lnTo>
                      <a:pt x="14960" y="20855"/>
                    </a:lnTo>
                    <a:lnTo>
                      <a:pt x="13947" y="21228"/>
                    </a:lnTo>
                    <a:lnTo>
                      <a:pt x="12935" y="21476"/>
                    </a:lnTo>
                    <a:lnTo>
                      <a:pt x="11923" y="21600"/>
                    </a:lnTo>
                    <a:lnTo>
                      <a:pt x="10812" y="21600"/>
                    </a:lnTo>
                    <a:close/>
                    <a:moveTo>
                      <a:pt x="10812" y="6207"/>
                    </a:moveTo>
                    <a:lnTo>
                      <a:pt x="9924" y="6306"/>
                    </a:lnTo>
                    <a:lnTo>
                      <a:pt x="9035" y="6579"/>
                    </a:lnTo>
                    <a:lnTo>
                      <a:pt x="8146" y="6952"/>
                    </a:lnTo>
                    <a:lnTo>
                      <a:pt x="7529" y="7572"/>
                    </a:lnTo>
                    <a:lnTo>
                      <a:pt x="6912" y="8218"/>
                    </a:lnTo>
                    <a:lnTo>
                      <a:pt x="6542" y="8963"/>
                    </a:lnTo>
                    <a:lnTo>
                      <a:pt x="6270" y="9857"/>
                    </a:lnTo>
                    <a:lnTo>
                      <a:pt x="6147" y="10874"/>
                    </a:lnTo>
                    <a:lnTo>
                      <a:pt x="6270" y="11743"/>
                    </a:lnTo>
                    <a:lnTo>
                      <a:pt x="6542" y="12637"/>
                    </a:lnTo>
                    <a:lnTo>
                      <a:pt x="6912" y="13382"/>
                    </a:lnTo>
                    <a:lnTo>
                      <a:pt x="7529" y="14152"/>
                    </a:lnTo>
                    <a:lnTo>
                      <a:pt x="8146" y="14648"/>
                    </a:lnTo>
                    <a:lnTo>
                      <a:pt x="9035" y="15170"/>
                    </a:lnTo>
                    <a:lnTo>
                      <a:pt x="9924" y="15418"/>
                    </a:lnTo>
                    <a:lnTo>
                      <a:pt x="11676" y="15418"/>
                    </a:lnTo>
                    <a:lnTo>
                      <a:pt x="12565" y="15170"/>
                    </a:lnTo>
                    <a:lnTo>
                      <a:pt x="13306" y="14648"/>
                    </a:lnTo>
                    <a:lnTo>
                      <a:pt x="14071" y="14152"/>
                    </a:lnTo>
                    <a:lnTo>
                      <a:pt x="14565" y="13382"/>
                    </a:lnTo>
                    <a:lnTo>
                      <a:pt x="15058" y="12637"/>
                    </a:lnTo>
                    <a:lnTo>
                      <a:pt x="15330" y="11743"/>
                    </a:lnTo>
                    <a:lnTo>
                      <a:pt x="15453" y="10874"/>
                    </a:lnTo>
                    <a:lnTo>
                      <a:pt x="15330" y="9857"/>
                    </a:lnTo>
                    <a:lnTo>
                      <a:pt x="15058" y="8963"/>
                    </a:lnTo>
                    <a:lnTo>
                      <a:pt x="14565" y="8218"/>
                    </a:lnTo>
                    <a:lnTo>
                      <a:pt x="14071" y="7572"/>
                    </a:lnTo>
                    <a:lnTo>
                      <a:pt x="13306" y="6952"/>
                    </a:lnTo>
                    <a:lnTo>
                      <a:pt x="12565" y="6579"/>
                    </a:lnTo>
                    <a:lnTo>
                      <a:pt x="11676" y="6306"/>
                    </a:lnTo>
                    <a:lnTo>
                      <a:pt x="10812" y="6207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Shape 1193"/>
              <p:cNvSpPr/>
              <p:nvPr/>
            </p:nvSpPr>
            <p:spPr>
              <a:xfrm>
                <a:off x="2136109" y="3029171"/>
                <a:ext cx="1022111" cy="596700"/>
              </a:xfrm>
              <a:custGeom>
                <a:pathLst>
                  <a:path extrusionOk="0" h="21600" w="21600">
                    <a:moveTo>
                      <a:pt x="10807" y="21600"/>
                    </a:moveTo>
                    <a:lnTo>
                      <a:pt x="10432" y="21501"/>
                    </a:lnTo>
                    <a:lnTo>
                      <a:pt x="10143" y="21378"/>
                    </a:lnTo>
                    <a:lnTo>
                      <a:pt x="9840" y="21106"/>
                    </a:lnTo>
                    <a:lnTo>
                      <a:pt x="9552" y="20613"/>
                    </a:lnTo>
                    <a:lnTo>
                      <a:pt x="519" y="5283"/>
                    </a:lnTo>
                    <a:lnTo>
                      <a:pt x="216" y="4542"/>
                    </a:lnTo>
                    <a:lnTo>
                      <a:pt x="72" y="3777"/>
                    </a:lnTo>
                    <a:lnTo>
                      <a:pt x="0" y="2765"/>
                    </a:lnTo>
                    <a:lnTo>
                      <a:pt x="144" y="1876"/>
                    </a:lnTo>
                    <a:lnTo>
                      <a:pt x="447" y="1136"/>
                    </a:lnTo>
                    <a:lnTo>
                      <a:pt x="808" y="494"/>
                    </a:lnTo>
                    <a:lnTo>
                      <a:pt x="1327" y="123"/>
                    </a:lnTo>
                    <a:lnTo>
                      <a:pt x="1832" y="0"/>
                    </a:lnTo>
                    <a:lnTo>
                      <a:pt x="19768" y="0"/>
                    </a:lnTo>
                    <a:lnTo>
                      <a:pt x="20359" y="123"/>
                    </a:lnTo>
                    <a:lnTo>
                      <a:pt x="20792" y="494"/>
                    </a:lnTo>
                    <a:lnTo>
                      <a:pt x="21167" y="1136"/>
                    </a:lnTo>
                    <a:lnTo>
                      <a:pt x="21456" y="1876"/>
                    </a:lnTo>
                    <a:lnTo>
                      <a:pt x="21600" y="2765"/>
                    </a:lnTo>
                    <a:lnTo>
                      <a:pt x="21528" y="3777"/>
                    </a:lnTo>
                    <a:lnTo>
                      <a:pt x="21384" y="4542"/>
                    </a:lnTo>
                    <a:lnTo>
                      <a:pt x="21095" y="5283"/>
                    </a:lnTo>
                    <a:lnTo>
                      <a:pt x="12048" y="20613"/>
                    </a:lnTo>
                    <a:lnTo>
                      <a:pt x="11832" y="21106"/>
                    </a:lnTo>
                    <a:lnTo>
                      <a:pt x="11471" y="21378"/>
                    </a:lnTo>
                    <a:lnTo>
                      <a:pt x="11168" y="21501"/>
                    </a:lnTo>
                    <a:lnTo>
                      <a:pt x="10807" y="21600"/>
                    </a:lnTo>
                    <a:close/>
                    <a:moveTo>
                      <a:pt x="6176" y="6147"/>
                    </a:moveTo>
                    <a:lnTo>
                      <a:pt x="10807" y="14071"/>
                    </a:lnTo>
                    <a:lnTo>
                      <a:pt x="15439" y="6147"/>
                    </a:lnTo>
                    <a:lnTo>
                      <a:pt x="6176" y="6147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4" name="Shape 1194"/>
              <p:cNvSpPr/>
              <p:nvPr/>
            </p:nvSpPr>
            <p:spPr>
              <a:xfrm>
                <a:off x="425412" y="4658407"/>
                <a:ext cx="168299" cy="1818300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5" name="Shape 1195"/>
              <p:cNvSpPr/>
              <p:nvPr/>
            </p:nvSpPr>
            <p:spPr>
              <a:xfrm>
                <a:off x="425412" y="1988269"/>
                <a:ext cx="168299" cy="1299600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6" name="Shape 1196"/>
              <p:cNvSpPr/>
              <p:nvPr/>
            </p:nvSpPr>
            <p:spPr>
              <a:xfrm>
                <a:off x="1021580" y="2130075"/>
                <a:ext cx="847151" cy="1022111"/>
              </a:xfrm>
              <a:custGeom>
                <a:pathLst>
                  <a:path extrusionOk="0" h="21600" w="21600">
                    <a:moveTo>
                      <a:pt x="20992" y="9480"/>
                    </a:moveTo>
                    <a:lnTo>
                      <a:pt x="21513" y="10057"/>
                    </a:lnTo>
                    <a:lnTo>
                      <a:pt x="21600" y="10432"/>
                    </a:lnTo>
                    <a:lnTo>
                      <a:pt x="21600" y="11168"/>
                    </a:lnTo>
                    <a:lnTo>
                      <a:pt x="21252" y="11745"/>
                    </a:lnTo>
                    <a:lnTo>
                      <a:pt x="20992" y="12048"/>
                    </a:lnTo>
                    <a:lnTo>
                      <a:pt x="10183" y="21008"/>
                    </a:lnTo>
                    <a:lnTo>
                      <a:pt x="9836" y="21297"/>
                    </a:lnTo>
                    <a:lnTo>
                      <a:pt x="9471" y="21441"/>
                    </a:lnTo>
                    <a:lnTo>
                      <a:pt x="9036" y="21528"/>
                    </a:lnTo>
                    <a:lnTo>
                      <a:pt x="8689" y="21600"/>
                    </a:lnTo>
                    <a:lnTo>
                      <a:pt x="8237" y="21528"/>
                    </a:lnTo>
                    <a:lnTo>
                      <a:pt x="7802" y="21441"/>
                    </a:lnTo>
                    <a:lnTo>
                      <a:pt x="7437" y="21297"/>
                    </a:lnTo>
                    <a:lnTo>
                      <a:pt x="0" y="15121"/>
                    </a:lnTo>
                    <a:lnTo>
                      <a:pt x="0" y="6464"/>
                    </a:lnTo>
                    <a:lnTo>
                      <a:pt x="7090" y="519"/>
                    </a:lnTo>
                    <a:lnTo>
                      <a:pt x="7437" y="303"/>
                    </a:lnTo>
                    <a:lnTo>
                      <a:pt x="7802" y="144"/>
                    </a:lnTo>
                    <a:lnTo>
                      <a:pt x="8237" y="87"/>
                    </a:lnTo>
                    <a:lnTo>
                      <a:pt x="8689" y="0"/>
                    </a:lnTo>
                    <a:lnTo>
                      <a:pt x="9036" y="87"/>
                    </a:lnTo>
                    <a:lnTo>
                      <a:pt x="9471" y="144"/>
                    </a:lnTo>
                    <a:lnTo>
                      <a:pt x="9836" y="303"/>
                    </a:lnTo>
                    <a:lnTo>
                      <a:pt x="10183" y="519"/>
                    </a:lnTo>
                    <a:lnTo>
                      <a:pt x="20992" y="9480"/>
                    </a:lnTo>
                    <a:close/>
                    <a:moveTo>
                      <a:pt x="8689" y="17185"/>
                    </a:moveTo>
                    <a:lnTo>
                      <a:pt x="16387" y="10807"/>
                    </a:lnTo>
                    <a:lnTo>
                      <a:pt x="8689" y="4329"/>
                    </a:lnTo>
                    <a:lnTo>
                      <a:pt x="886" y="10807"/>
                    </a:lnTo>
                    <a:lnTo>
                      <a:pt x="8689" y="17185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Shape 1197"/>
              <p:cNvSpPr/>
              <p:nvPr/>
            </p:nvSpPr>
            <p:spPr>
              <a:xfrm>
                <a:off x="853840" y="1988269"/>
                <a:ext cx="168263" cy="1299672"/>
              </a:xfrm>
              <a:custGeom>
                <a:pathLst>
                  <a:path extrusionOk="0" h="21600" w="21600">
                    <a:moveTo>
                      <a:pt x="3123" y="9818"/>
                    </a:moveTo>
                    <a:lnTo>
                      <a:pt x="1735" y="10045"/>
                    </a:lnTo>
                    <a:lnTo>
                      <a:pt x="867" y="10329"/>
                    </a:lnTo>
                    <a:lnTo>
                      <a:pt x="0" y="10567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7446"/>
                    </a:lnTo>
                    <a:lnTo>
                      <a:pt x="3123" y="9818"/>
                    </a:lnTo>
                    <a:close/>
                    <a:moveTo>
                      <a:pt x="867" y="11373"/>
                    </a:moveTo>
                    <a:lnTo>
                      <a:pt x="1735" y="11600"/>
                    </a:lnTo>
                    <a:lnTo>
                      <a:pt x="3123" y="11839"/>
                    </a:lnTo>
                    <a:lnTo>
                      <a:pt x="21600" y="1425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1089"/>
                    </a:lnTo>
                    <a:lnTo>
                      <a:pt x="867" y="11373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Shape 1198"/>
              <p:cNvSpPr/>
              <p:nvPr/>
            </p:nvSpPr>
            <p:spPr>
              <a:xfrm>
                <a:off x="853840" y="2437818"/>
                <a:ext cx="168263" cy="406620"/>
              </a:xfrm>
              <a:custGeom>
                <a:pathLst>
                  <a:path extrusionOk="0" h="21600" w="21600">
                    <a:moveTo>
                      <a:pt x="3123" y="7524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3123" y="13932"/>
                    </a:lnTo>
                    <a:lnTo>
                      <a:pt x="1735" y="13176"/>
                    </a:lnTo>
                    <a:lnTo>
                      <a:pt x="867" y="12456"/>
                    </a:lnTo>
                    <a:lnTo>
                      <a:pt x="0" y="11556"/>
                    </a:lnTo>
                    <a:lnTo>
                      <a:pt x="0" y="9900"/>
                    </a:lnTo>
                    <a:lnTo>
                      <a:pt x="867" y="9144"/>
                    </a:lnTo>
                    <a:lnTo>
                      <a:pt x="1735" y="8244"/>
                    </a:lnTo>
                    <a:lnTo>
                      <a:pt x="3123" y="7524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Shape 1199"/>
              <p:cNvSpPr/>
              <p:nvPr/>
            </p:nvSpPr>
            <p:spPr>
              <a:xfrm>
                <a:off x="1279253" y="3068394"/>
                <a:ext cx="168299" cy="3408000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Shape 1200"/>
              <p:cNvSpPr/>
              <p:nvPr/>
            </p:nvSpPr>
            <p:spPr>
              <a:xfrm>
                <a:off x="1707681" y="518941"/>
                <a:ext cx="168299" cy="4135800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Shape 1201"/>
              <p:cNvSpPr/>
              <p:nvPr/>
            </p:nvSpPr>
            <p:spPr>
              <a:xfrm>
                <a:off x="1707681" y="4658407"/>
                <a:ext cx="168299" cy="1818300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Shape 1202"/>
              <p:cNvSpPr/>
              <p:nvPr/>
            </p:nvSpPr>
            <p:spPr>
              <a:xfrm>
                <a:off x="2133092" y="518941"/>
                <a:ext cx="168299" cy="4135800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Shape 1203"/>
              <p:cNvSpPr/>
              <p:nvPr/>
            </p:nvSpPr>
            <p:spPr>
              <a:xfrm>
                <a:off x="2989950" y="3116667"/>
                <a:ext cx="168299" cy="3359699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Shape 1204"/>
              <p:cNvSpPr/>
              <p:nvPr/>
            </p:nvSpPr>
            <p:spPr>
              <a:xfrm>
                <a:off x="1707681" y="4359716"/>
                <a:ext cx="596700" cy="596700"/>
              </a:xfrm>
              <a:custGeom>
                <a:pathLst>
                  <a:path extrusionOk="0" h="21600" w="21600">
                    <a:moveTo>
                      <a:pt x="10800" y="21600"/>
                    </a:moveTo>
                    <a:lnTo>
                      <a:pt x="9666" y="21477"/>
                    </a:lnTo>
                    <a:lnTo>
                      <a:pt x="8655" y="21329"/>
                    </a:lnTo>
                    <a:lnTo>
                      <a:pt x="7545" y="21082"/>
                    </a:lnTo>
                    <a:lnTo>
                      <a:pt x="6534" y="20712"/>
                    </a:lnTo>
                    <a:lnTo>
                      <a:pt x="5647" y="20219"/>
                    </a:lnTo>
                    <a:lnTo>
                      <a:pt x="4759" y="19701"/>
                    </a:lnTo>
                    <a:lnTo>
                      <a:pt x="3896" y="19085"/>
                    </a:lnTo>
                    <a:lnTo>
                      <a:pt x="3132" y="18444"/>
                    </a:lnTo>
                    <a:lnTo>
                      <a:pt x="2515" y="17704"/>
                    </a:lnTo>
                    <a:lnTo>
                      <a:pt x="1874" y="16841"/>
                    </a:lnTo>
                    <a:lnTo>
                      <a:pt x="1233" y="15953"/>
                    </a:lnTo>
                    <a:lnTo>
                      <a:pt x="863" y="14942"/>
                    </a:lnTo>
                    <a:lnTo>
                      <a:pt x="493" y="14055"/>
                    </a:lnTo>
                    <a:lnTo>
                      <a:pt x="247" y="12945"/>
                    </a:lnTo>
                    <a:lnTo>
                      <a:pt x="0" y="11934"/>
                    </a:lnTo>
                    <a:lnTo>
                      <a:pt x="0" y="9666"/>
                    </a:lnTo>
                    <a:lnTo>
                      <a:pt x="247" y="8655"/>
                    </a:lnTo>
                    <a:lnTo>
                      <a:pt x="493" y="7668"/>
                    </a:lnTo>
                    <a:lnTo>
                      <a:pt x="1233" y="5647"/>
                    </a:lnTo>
                    <a:lnTo>
                      <a:pt x="1874" y="4784"/>
                    </a:lnTo>
                    <a:lnTo>
                      <a:pt x="2515" y="3896"/>
                    </a:lnTo>
                    <a:lnTo>
                      <a:pt x="3132" y="3156"/>
                    </a:lnTo>
                    <a:lnTo>
                      <a:pt x="3896" y="2515"/>
                    </a:lnTo>
                    <a:lnTo>
                      <a:pt x="4759" y="1899"/>
                    </a:lnTo>
                    <a:lnTo>
                      <a:pt x="5647" y="1381"/>
                    </a:lnTo>
                    <a:lnTo>
                      <a:pt x="6534" y="888"/>
                    </a:lnTo>
                    <a:lnTo>
                      <a:pt x="7545" y="518"/>
                    </a:lnTo>
                    <a:lnTo>
                      <a:pt x="8655" y="271"/>
                    </a:lnTo>
                    <a:lnTo>
                      <a:pt x="9666" y="123"/>
                    </a:lnTo>
                    <a:lnTo>
                      <a:pt x="10800" y="0"/>
                    </a:lnTo>
                    <a:lnTo>
                      <a:pt x="11811" y="123"/>
                    </a:lnTo>
                    <a:lnTo>
                      <a:pt x="12921" y="271"/>
                    </a:lnTo>
                    <a:lnTo>
                      <a:pt x="13932" y="518"/>
                    </a:lnTo>
                    <a:lnTo>
                      <a:pt x="14942" y="888"/>
                    </a:lnTo>
                    <a:lnTo>
                      <a:pt x="15805" y="1258"/>
                    </a:lnTo>
                    <a:lnTo>
                      <a:pt x="16693" y="1899"/>
                    </a:lnTo>
                    <a:lnTo>
                      <a:pt x="17581" y="2515"/>
                    </a:lnTo>
                    <a:lnTo>
                      <a:pt x="18444" y="3156"/>
                    </a:lnTo>
                    <a:lnTo>
                      <a:pt x="19085" y="4019"/>
                    </a:lnTo>
                    <a:lnTo>
                      <a:pt x="19701" y="4907"/>
                    </a:lnTo>
                    <a:lnTo>
                      <a:pt x="20342" y="5770"/>
                    </a:lnTo>
                    <a:lnTo>
                      <a:pt x="20712" y="6658"/>
                    </a:lnTo>
                    <a:lnTo>
                      <a:pt x="21082" y="7668"/>
                    </a:lnTo>
                    <a:lnTo>
                      <a:pt x="21329" y="8655"/>
                    </a:lnTo>
                    <a:lnTo>
                      <a:pt x="21477" y="9789"/>
                    </a:lnTo>
                    <a:lnTo>
                      <a:pt x="21600" y="10800"/>
                    </a:lnTo>
                    <a:lnTo>
                      <a:pt x="21477" y="11934"/>
                    </a:lnTo>
                    <a:lnTo>
                      <a:pt x="21329" y="12945"/>
                    </a:lnTo>
                    <a:lnTo>
                      <a:pt x="21082" y="13932"/>
                    </a:lnTo>
                    <a:lnTo>
                      <a:pt x="20712" y="14942"/>
                    </a:lnTo>
                    <a:lnTo>
                      <a:pt x="20342" y="15830"/>
                    </a:lnTo>
                    <a:lnTo>
                      <a:pt x="19701" y="16841"/>
                    </a:lnTo>
                    <a:lnTo>
                      <a:pt x="19085" y="17581"/>
                    </a:lnTo>
                    <a:lnTo>
                      <a:pt x="18444" y="18444"/>
                    </a:lnTo>
                    <a:lnTo>
                      <a:pt x="17581" y="19085"/>
                    </a:lnTo>
                    <a:lnTo>
                      <a:pt x="16693" y="19701"/>
                    </a:lnTo>
                    <a:lnTo>
                      <a:pt x="15805" y="20342"/>
                    </a:lnTo>
                    <a:lnTo>
                      <a:pt x="14942" y="20712"/>
                    </a:lnTo>
                    <a:lnTo>
                      <a:pt x="13932" y="21082"/>
                    </a:lnTo>
                    <a:lnTo>
                      <a:pt x="12921" y="21329"/>
                    </a:lnTo>
                    <a:lnTo>
                      <a:pt x="11811" y="21477"/>
                    </a:lnTo>
                    <a:lnTo>
                      <a:pt x="10800" y="21600"/>
                    </a:lnTo>
                    <a:close/>
                    <a:moveTo>
                      <a:pt x="10800" y="6164"/>
                    </a:moveTo>
                    <a:lnTo>
                      <a:pt x="9789" y="6288"/>
                    </a:lnTo>
                    <a:lnTo>
                      <a:pt x="8926" y="6534"/>
                    </a:lnTo>
                    <a:lnTo>
                      <a:pt x="8162" y="7027"/>
                    </a:lnTo>
                    <a:lnTo>
                      <a:pt x="7545" y="7545"/>
                    </a:lnTo>
                    <a:lnTo>
                      <a:pt x="6904" y="8285"/>
                    </a:lnTo>
                    <a:lnTo>
                      <a:pt x="6534" y="9049"/>
                    </a:lnTo>
                    <a:lnTo>
                      <a:pt x="6263" y="9912"/>
                    </a:lnTo>
                    <a:lnTo>
                      <a:pt x="6164" y="10800"/>
                    </a:lnTo>
                    <a:lnTo>
                      <a:pt x="6263" y="11688"/>
                    </a:lnTo>
                    <a:lnTo>
                      <a:pt x="6534" y="12575"/>
                    </a:lnTo>
                    <a:lnTo>
                      <a:pt x="6904" y="13438"/>
                    </a:lnTo>
                    <a:lnTo>
                      <a:pt x="7545" y="14055"/>
                    </a:lnTo>
                    <a:lnTo>
                      <a:pt x="8162" y="14696"/>
                    </a:lnTo>
                    <a:lnTo>
                      <a:pt x="8926" y="15066"/>
                    </a:lnTo>
                    <a:lnTo>
                      <a:pt x="9789" y="15312"/>
                    </a:lnTo>
                    <a:lnTo>
                      <a:pt x="10800" y="15436"/>
                    </a:lnTo>
                    <a:lnTo>
                      <a:pt x="11663" y="15312"/>
                    </a:lnTo>
                    <a:lnTo>
                      <a:pt x="12551" y="15066"/>
                    </a:lnTo>
                    <a:lnTo>
                      <a:pt x="13290" y="14696"/>
                    </a:lnTo>
                    <a:lnTo>
                      <a:pt x="14055" y="14055"/>
                    </a:lnTo>
                    <a:lnTo>
                      <a:pt x="14573" y="13315"/>
                    </a:lnTo>
                    <a:lnTo>
                      <a:pt x="15066" y="12575"/>
                    </a:lnTo>
                    <a:lnTo>
                      <a:pt x="15312" y="11688"/>
                    </a:lnTo>
                    <a:lnTo>
                      <a:pt x="15436" y="10800"/>
                    </a:lnTo>
                    <a:lnTo>
                      <a:pt x="15312" y="9912"/>
                    </a:lnTo>
                    <a:lnTo>
                      <a:pt x="15066" y="9049"/>
                    </a:lnTo>
                    <a:lnTo>
                      <a:pt x="14573" y="8285"/>
                    </a:lnTo>
                    <a:lnTo>
                      <a:pt x="14055" y="7545"/>
                    </a:lnTo>
                    <a:lnTo>
                      <a:pt x="13290" y="6929"/>
                    </a:lnTo>
                    <a:lnTo>
                      <a:pt x="12551" y="6534"/>
                    </a:lnTo>
                    <a:lnTo>
                      <a:pt x="11663" y="6288"/>
                    </a:lnTo>
                    <a:lnTo>
                      <a:pt x="10800" y="6164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Shape 1205"/>
              <p:cNvSpPr/>
              <p:nvPr/>
            </p:nvSpPr>
            <p:spPr>
              <a:xfrm>
                <a:off x="425412" y="2989950"/>
                <a:ext cx="596700" cy="596700"/>
              </a:xfrm>
              <a:custGeom>
                <a:pathLst>
                  <a:path extrusionOk="0" h="21600" w="21600">
                    <a:moveTo>
                      <a:pt x="10812" y="21600"/>
                    </a:moveTo>
                    <a:lnTo>
                      <a:pt x="9677" y="21501"/>
                    </a:lnTo>
                    <a:lnTo>
                      <a:pt x="8665" y="21378"/>
                    </a:lnTo>
                    <a:lnTo>
                      <a:pt x="7529" y="21106"/>
                    </a:lnTo>
                    <a:lnTo>
                      <a:pt x="6640" y="20736"/>
                    </a:lnTo>
                    <a:lnTo>
                      <a:pt x="5653" y="20218"/>
                    </a:lnTo>
                    <a:lnTo>
                      <a:pt x="4764" y="19724"/>
                    </a:lnTo>
                    <a:lnTo>
                      <a:pt x="3876" y="19107"/>
                    </a:lnTo>
                    <a:lnTo>
                      <a:pt x="3135" y="18341"/>
                    </a:lnTo>
                    <a:lnTo>
                      <a:pt x="2493" y="17601"/>
                    </a:lnTo>
                    <a:lnTo>
                      <a:pt x="1876" y="16836"/>
                    </a:lnTo>
                    <a:lnTo>
                      <a:pt x="1234" y="15947"/>
                    </a:lnTo>
                    <a:lnTo>
                      <a:pt x="864" y="14960"/>
                    </a:lnTo>
                    <a:lnTo>
                      <a:pt x="494" y="13947"/>
                    </a:lnTo>
                    <a:lnTo>
                      <a:pt x="222" y="12960"/>
                    </a:lnTo>
                    <a:lnTo>
                      <a:pt x="123" y="11948"/>
                    </a:lnTo>
                    <a:lnTo>
                      <a:pt x="0" y="10812"/>
                    </a:lnTo>
                    <a:lnTo>
                      <a:pt x="123" y="9677"/>
                    </a:lnTo>
                    <a:lnTo>
                      <a:pt x="222" y="8689"/>
                    </a:lnTo>
                    <a:lnTo>
                      <a:pt x="494" y="7529"/>
                    </a:lnTo>
                    <a:lnTo>
                      <a:pt x="864" y="6542"/>
                    </a:lnTo>
                    <a:lnTo>
                      <a:pt x="1234" y="5653"/>
                    </a:lnTo>
                    <a:lnTo>
                      <a:pt x="1876" y="4789"/>
                    </a:lnTo>
                    <a:lnTo>
                      <a:pt x="2493" y="3900"/>
                    </a:lnTo>
                    <a:lnTo>
                      <a:pt x="3135" y="3160"/>
                    </a:lnTo>
                    <a:lnTo>
                      <a:pt x="3876" y="2518"/>
                    </a:lnTo>
                    <a:lnTo>
                      <a:pt x="4764" y="1876"/>
                    </a:lnTo>
                    <a:lnTo>
                      <a:pt x="5653" y="1259"/>
                    </a:lnTo>
                    <a:lnTo>
                      <a:pt x="6640" y="889"/>
                    </a:lnTo>
                    <a:lnTo>
                      <a:pt x="7529" y="494"/>
                    </a:lnTo>
                    <a:lnTo>
                      <a:pt x="8665" y="272"/>
                    </a:lnTo>
                    <a:lnTo>
                      <a:pt x="9677" y="0"/>
                    </a:lnTo>
                    <a:lnTo>
                      <a:pt x="11923" y="0"/>
                    </a:lnTo>
                    <a:lnTo>
                      <a:pt x="12935" y="272"/>
                    </a:lnTo>
                    <a:lnTo>
                      <a:pt x="13947" y="494"/>
                    </a:lnTo>
                    <a:lnTo>
                      <a:pt x="14960" y="889"/>
                    </a:lnTo>
                    <a:lnTo>
                      <a:pt x="15947" y="1259"/>
                    </a:lnTo>
                    <a:lnTo>
                      <a:pt x="16836" y="1876"/>
                    </a:lnTo>
                    <a:lnTo>
                      <a:pt x="17724" y="2518"/>
                    </a:lnTo>
                    <a:lnTo>
                      <a:pt x="18465" y="3160"/>
                    </a:lnTo>
                    <a:lnTo>
                      <a:pt x="19107" y="3900"/>
                    </a:lnTo>
                    <a:lnTo>
                      <a:pt x="19724" y="4789"/>
                    </a:lnTo>
                    <a:lnTo>
                      <a:pt x="20218" y="5653"/>
                    </a:lnTo>
                    <a:lnTo>
                      <a:pt x="20736" y="6542"/>
                    </a:lnTo>
                    <a:lnTo>
                      <a:pt x="21106" y="7529"/>
                    </a:lnTo>
                    <a:lnTo>
                      <a:pt x="21378" y="8541"/>
                    </a:lnTo>
                    <a:lnTo>
                      <a:pt x="21477" y="9677"/>
                    </a:lnTo>
                    <a:lnTo>
                      <a:pt x="21600" y="10812"/>
                    </a:lnTo>
                    <a:lnTo>
                      <a:pt x="21477" y="11948"/>
                    </a:lnTo>
                    <a:lnTo>
                      <a:pt x="21378" y="12960"/>
                    </a:lnTo>
                    <a:lnTo>
                      <a:pt x="21106" y="13947"/>
                    </a:lnTo>
                    <a:lnTo>
                      <a:pt x="20736" y="14960"/>
                    </a:lnTo>
                    <a:lnTo>
                      <a:pt x="20218" y="15947"/>
                    </a:lnTo>
                    <a:lnTo>
                      <a:pt x="19724" y="16836"/>
                    </a:lnTo>
                    <a:lnTo>
                      <a:pt x="19107" y="17601"/>
                    </a:lnTo>
                    <a:lnTo>
                      <a:pt x="18465" y="18341"/>
                    </a:lnTo>
                    <a:lnTo>
                      <a:pt x="17724" y="19107"/>
                    </a:lnTo>
                    <a:lnTo>
                      <a:pt x="16836" y="19724"/>
                    </a:lnTo>
                    <a:lnTo>
                      <a:pt x="15947" y="20218"/>
                    </a:lnTo>
                    <a:lnTo>
                      <a:pt x="14960" y="20736"/>
                    </a:lnTo>
                    <a:lnTo>
                      <a:pt x="13947" y="21106"/>
                    </a:lnTo>
                    <a:lnTo>
                      <a:pt x="12935" y="21378"/>
                    </a:lnTo>
                    <a:lnTo>
                      <a:pt x="11923" y="21501"/>
                    </a:lnTo>
                    <a:lnTo>
                      <a:pt x="10812" y="21600"/>
                    </a:lnTo>
                    <a:close/>
                    <a:moveTo>
                      <a:pt x="10812" y="6147"/>
                    </a:moveTo>
                    <a:lnTo>
                      <a:pt x="9924" y="6295"/>
                    </a:lnTo>
                    <a:lnTo>
                      <a:pt x="9035" y="6542"/>
                    </a:lnTo>
                    <a:lnTo>
                      <a:pt x="8146" y="6912"/>
                    </a:lnTo>
                    <a:lnTo>
                      <a:pt x="7529" y="7529"/>
                    </a:lnTo>
                    <a:lnTo>
                      <a:pt x="6912" y="8171"/>
                    </a:lnTo>
                    <a:lnTo>
                      <a:pt x="6542" y="9060"/>
                    </a:lnTo>
                    <a:lnTo>
                      <a:pt x="6270" y="9800"/>
                    </a:lnTo>
                    <a:lnTo>
                      <a:pt x="6147" y="10812"/>
                    </a:lnTo>
                    <a:lnTo>
                      <a:pt x="6270" y="11676"/>
                    </a:lnTo>
                    <a:lnTo>
                      <a:pt x="6542" y="12565"/>
                    </a:lnTo>
                    <a:lnTo>
                      <a:pt x="6912" y="13330"/>
                    </a:lnTo>
                    <a:lnTo>
                      <a:pt x="7529" y="14071"/>
                    </a:lnTo>
                    <a:lnTo>
                      <a:pt x="8146" y="14565"/>
                    </a:lnTo>
                    <a:lnTo>
                      <a:pt x="9035" y="15083"/>
                    </a:lnTo>
                    <a:lnTo>
                      <a:pt x="9924" y="15330"/>
                    </a:lnTo>
                    <a:lnTo>
                      <a:pt x="10812" y="15453"/>
                    </a:lnTo>
                    <a:lnTo>
                      <a:pt x="11676" y="15330"/>
                    </a:lnTo>
                    <a:lnTo>
                      <a:pt x="12565" y="15083"/>
                    </a:lnTo>
                    <a:lnTo>
                      <a:pt x="13306" y="14565"/>
                    </a:lnTo>
                    <a:lnTo>
                      <a:pt x="14071" y="14071"/>
                    </a:lnTo>
                    <a:lnTo>
                      <a:pt x="14565" y="13330"/>
                    </a:lnTo>
                    <a:lnTo>
                      <a:pt x="15058" y="12565"/>
                    </a:lnTo>
                    <a:lnTo>
                      <a:pt x="15330" y="11676"/>
                    </a:lnTo>
                    <a:lnTo>
                      <a:pt x="15453" y="10812"/>
                    </a:lnTo>
                    <a:lnTo>
                      <a:pt x="15330" y="9800"/>
                    </a:lnTo>
                    <a:lnTo>
                      <a:pt x="15058" y="8912"/>
                    </a:lnTo>
                    <a:lnTo>
                      <a:pt x="14565" y="8171"/>
                    </a:lnTo>
                    <a:lnTo>
                      <a:pt x="14071" y="7529"/>
                    </a:lnTo>
                    <a:lnTo>
                      <a:pt x="13306" y="6912"/>
                    </a:lnTo>
                    <a:lnTo>
                      <a:pt x="12565" y="6542"/>
                    </a:lnTo>
                    <a:lnTo>
                      <a:pt x="11676" y="6295"/>
                    </a:lnTo>
                    <a:lnTo>
                      <a:pt x="10812" y="6147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Shape 1206"/>
              <p:cNvSpPr/>
              <p:nvPr/>
            </p:nvSpPr>
            <p:spPr>
              <a:xfrm>
                <a:off x="425412" y="3288642"/>
                <a:ext cx="168299" cy="1366199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Shape 1207"/>
              <p:cNvSpPr/>
              <p:nvPr/>
            </p:nvSpPr>
            <p:spPr>
              <a:xfrm>
                <a:off x="853840" y="3251200"/>
                <a:ext cx="168299" cy="3225299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Shape 1208"/>
              <p:cNvSpPr/>
              <p:nvPr/>
            </p:nvSpPr>
            <p:spPr>
              <a:xfrm>
                <a:off x="2561522" y="3539060"/>
                <a:ext cx="168263" cy="1918188"/>
              </a:xfrm>
              <a:custGeom>
                <a:pathLst>
                  <a:path extrusionOk="0" h="21600" w="21600">
                    <a:moveTo>
                      <a:pt x="21600" y="21600"/>
                    </a:moveTo>
                    <a:lnTo>
                      <a:pt x="21166" y="21123"/>
                    </a:lnTo>
                    <a:lnTo>
                      <a:pt x="19431" y="20693"/>
                    </a:lnTo>
                    <a:lnTo>
                      <a:pt x="17610" y="20270"/>
                    </a:lnTo>
                    <a:lnTo>
                      <a:pt x="15007" y="19878"/>
                    </a:lnTo>
                    <a:lnTo>
                      <a:pt x="11884" y="19525"/>
                    </a:lnTo>
                    <a:lnTo>
                      <a:pt x="8328" y="19209"/>
                    </a:lnTo>
                    <a:lnTo>
                      <a:pt x="4337" y="18979"/>
                    </a:lnTo>
                    <a:lnTo>
                      <a:pt x="0" y="18740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2160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9" name="Shape 1209"/>
              <p:cNvSpPr/>
              <p:nvPr/>
            </p:nvSpPr>
            <p:spPr>
              <a:xfrm>
                <a:off x="2561522" y="4352958"/>
                <a:ext cx="168263" cy="2123334"/>
              </a:xfrm>
              <a:custGeom>
                <a:pathLst>
                  <a:path extrusionOk="0" h="21600" w="21600">
                    <a:moveTo>
                      <a:pt x="0" y="2549"/>
                    </a:moveTo>
                    <a:lnTo>
                      <a:pt x="4337" y="2368"/>
                    </a:lnTo>
                    <a:lnTo>
                      <a:pt x="8328" y="2125"/>
                    </a:lnTo>
                    <a:lnTo>
                      <a:pt x="11884" y="1841"/>
                    </a:lnTo>
                    <a:lnTo>
                      <a:pt x="15007" y="1528"/>
                    </a:lnTo>
                    <a:lnTo>
                      <a:pt x="17610" y="1167"/>
                    </a:lnTo>
                    <a:lnTo>
                      <a:pt x="19431" y="813"/>
                    </a:lnTo>
                    <a:lnTo>
                      <a:pt x="21166" y="389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2549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0" name="Shape 1210"/>
              <p:cNvSpPr/>
              <p:nvPr/>
            </p:nvSpPr>
            <p:spPr>
              <a:xfrm>
                <a:off x="2133092" y="4665135"/>
                <a:ext cx="168263" cy="1845288"/>
              </a:xfrm>
              <a:custGeom>
                <a:pathLst>
                  <a:path extrusionOk="0" h="21600" w="21600">
                    <a:moveTo>
                      <a:pt x="432" y="5983"/>
                    </a:moveTo>
                    <a:lnTo>
                      <a:pt x="432" y="6287"/>
                    </a:lnTo>
                    <a:lnTo>
                      <a:pt x="1728" y="6591"/>
                    </a:lnTo>
                    <a:lnTo>
                      <a:pt x="3542" y="6870"/>
                    </a:lnTo>
                    <a:lnTo>
                      <a:pt x="6134" y="7149"/>
                    </a:lnTo>
                    <a:lnTo>
                      <a:pt x="9245" y="7378"/>
                    </a:lnTo>
                    <a:lnTo>
                      <a:pt x="13219" y="7607"/>
                    </a:lnTo>
                    <a:lnTo>
                      <a:pt x="17194" y="7786"/>
                    </a:lnTo>
                    <a:lnTo>
                      <a:pt x="21600" y="793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lnTo>
                      <a:pt x="21600" y="4005"/>
                    </a:lnTo>
                    <a:lnTo>
                      <a:pt x="17194" y="4160"/>
                    </a:lnTo>
                    <a:lnTo>
                      <a:pt x="13219" y="4334"/>
                    </a:lnTo>
                    <a:lnTo>
                      <a:pt x="9245" y="4563"/>
                    </a:lnTo>
                    <a:lnTo>
                      <a:pt x="6134" y="4792"/>
                    </a:lnTo>
                    <a:lnTo>
                      <a:pt x="3542" y="5071"/>
                    </a:lnTo>
                    <a:lnTo>
                      <a:pt x="1728" y="5350"/>
                    </a:lnTo>
                    <a:lnTo>
                      <a:pt x="432" y="5654"/>
                    </a:lnTo>
                    <a:lnTo>
                      <a:pt x="432" y="5983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1" name="Shape 1211"/>
              <p:cNvSpPr/>
              <p:nvPr/>
            </p:nvSpPr>
            <p:spPr>
              <a:xfrm>
                <a:off x="2305066" y="4875567"/>
                <a:ext cx="255797" cy="593676"/>
              </a:xfrm>
              <a:custGeom>
                <a:pathLst>
                  <a:path extrusionOk="0" h="21600" w="21600">
                    <a:moveTo>
                      <a:pt x="10771" y="6200"/>
                    </a:moveTo>
                    <a:lnTo>
                      <a:pt x="8709" y="6324"/>
                    </a:lnTo>
                    <a:lnTo>
                      <a:pt x="6703" y="6572"/>
                    </a:lnTo>
                    <a:lnTo>
                      <a:pt x="4927" y="6944"/>
                    </a:lnTo>
                    <a:lnTo>
                      <a:pt x="3208" y="7589"/>
                    </a:lnTo>
                    <a:lnTo>
                      <a:pt x="2005" y="8208"/>
                    </a:lnTo>
                    <a:lnTo>
                      <a:pt x="1146" y="8977"/>
                    </a:lnTo>
                    <a:lnTo>
                      <a:pt x="286" y="9870"/>
                    </a:lnTo>
                    <a:lnTo>
                      <a:pt x="286" y="11755"/>
                    </a:lnTo>
                    <a:lnTo>
                      <a:pt x="1146" y="12623"/>
                    </a:lnTo>
                    <a:lnTo>
                      <a:pt x="2005" y="13392"/>
                    </a:lnTo>
                    <a:lnTo>
                      <a:pt x="3208" y="14160"/>
                    </a:lnTo>
                    <a:lnTo>
                      <a:pt x="4927" y="14656"/>
                    </a:lnTo>
                    <a:lnTo>
                      <a:pt x="6703" y="15152"/>
                    </a:lnTo>
                    <a:lnTo>
                      <a:pt x="8709" y="15400"/>
                    </a:lnTo>
                    <a:lnTo>
                      <a:pt x="13120" y="15400"/>
                    </a:lnTo>
                    <a:lnTo>
                      <a:pt x="14839" y="15152"/>
                    </a:lnTo>
                    <a:lnTo>
                      <a:pt x="16615" y="14780"/>
                    </a:lnTo>
                    <a:lnTo>
                      <a:pt x="18392" y="14160"/>
                    </a:lnTo>
                    <a:lnTo>
                      <a:pt x="19537" y="13515"/>
                    </a:lnTo>
                    <a:lnTo>
                      <a:pt x="20397" y="12871"/>
                    </a:lnTo>
                    <a:lnTo>
                      <a:pt x="21256" y="12003"/>
                    </a:lnTo>
                    <a:lnTo>
                      <a:pt x="21600" y="11110"/>
                    </a:lnTo>
                    <a:lnTo>
                      <a:pt x="21600" y="20583"/>
                    </a:lnTo>
                    <a:lnTo>
                      <a:pt x="18907" y="21079"/>
                    </a:lnTo>
                    <a:lnTo>
                      <a:pt x="16329" y="21327"/>
                    </a:lnTo>
                    <a:lnTo>
                      <a:pt x="13693" y="21600"/>
                    </a:lnTo>
                    <a:lnTo>
                      <a:pt x="8136" y="21600"/>
                    </a:lnTo>
                    <a:lnTo>
                      <a:pt x="5214" y="21327"/>
                    </a:lnTo>
                    <a:lnTo>
                      <a:pt x="2578" y="21079"/>
                    </a:lnTo>
                    <a:lnTo>
                      <a:pt x="0" y="20583"/>
                    </a:lnTo>
                    <a:lnTo>
                      <a:pt x="0" y="1017"/>
                    </a:lnTo>
                    <a:lnTo>
                      <a:pt x="2578" y="645"/>
                    </a:lnTo>
                    <a:lnTo>
                      <a:pt x="5214" y="273"/>
                    </a:lnTo>
                    <a:lnTo>
                      <a:pt x="8136" y="0"/>
                    </a:lnTo>
                    <a:lnTo>
                      <a:pt x="13693" y="0"/>
                    </a:lnTo>
                    <a:lnTo>
                      <a:pt x="16329" y="273"/>
                    </a:lnTo>
                    <a:lnTo>
                      <a:pt x="18907" y="645"/>
                    </a:lnTo>
                    <a:lnTo>
                      <a:pt x="21600" y="1017"/>
                    </a:lnTo>
                    <a:lnTo>
                      <a:pt x="21600" y="10490"/>
                    </a:lnTo>
                    <a:lnTo>
                      <a:pt x="21256" y="9597"/>
                    </a:lnTo>
                    <a:lnTo>
                      <a:pt x="20397" y="8853"/>
                    </a:lnTo>
                    <a:lnTo>
                      <a:pt x="19537" y="8085"/>
                    </a:lnTo>
                    <a:lnTo>
                      <a:pt x="18392" y="7465"/>
                    </a:lnTo>
                    <a:lnTo>
                      <a:pt x="16615" y="6944"/>
                    </a:lnTo>
                    <a:lnTo>
                      <a:pt x="14839" y="6572"/>
                    </a:lnTo>
                    <a:lnTo>
                      <a:pt x="13120" y="6324"/>
                    </a:lnTo>
                    <a:lnTo>
                      <a:pt x="10771" y="620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2" name="Shape 1212"/>
              <p:cNvSpPr/>
              <p:nvPr/>
            </p:nvSpPr>
            <p:spPr>
              <a:xfrm>
                <a:off x="2136109" y="4902719"/>
                <a:ext cx="165294" cy="536382"/>
              </a:xfrm>
              <a:custGeom>
                <a:pathLst>
                  <a:path extrusionOk="0" h="21600" w="21600">
                    <a:moveTo>
                      <a:pt x="0" y="10868"/>
                    </a:moveTo>
                    <a:lnTo>
                      <a:pt x="0" y="9062"/>
                    </a:lnTo>
                    <a:lnTo>
                      <a:pt x="1322" y="7392"/>
                    </a:lnTo>
                    <a:lnTo>
                      <a:pt x="3174" y="5859"/>
                    </a:lnTo>
                    <a:lnTo>
                      <a:pt x="5819" y="4325"/>
                    </a:lnTo>
                    <a:lnTo>
                      <a:pt x="8993" y="3066"/>
                    </a:lnTo>
                    <a:lnTo>
                      <a:pt x="13048" y="1807"/>
                    </a:lnTo>
                    <a:lnTo>
                      <a:pt x="17104" y="849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7104" y="20779"/>
                    </a:lnTo>
                    <a:lnTo>
                      <a:pt x="13048" y="19793"/>
                    </a:lnTo>
                    <a:lnTo>
                      <a:pt x="8993" y="18534"/>
                    </a:lnTo>
                    <a:lnTo>
                      <a:pt x="5819" y="17275"/>
                    </a:lnTo>
                    <a:lnTo>
                      <a:pt x="3174" y="15741"/>
                    </a:lnTo>
                    <a:lnTo>
                      <a:pt x="1322" y="14208"/>
                    </a:lnTo>
                    <a:lnTo>
                      <a:pt x="0" y="12538"/>
                    </a:lnTo>
                    <a:lnTo>
                      <a:pt x="0" y="10868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3" name="Shape 1213"/>
              <p:cNvSpPr/>
              <p:nvPr/>
            </p:nvSpPr>
            <p:spPr>
              <a:xfrm>
                <a:off x="2561522" y="4902719"/>
                <a:ext cx="168263" cy="536382"/>
              </a:xfrm>
              <a:custGeom>
                <a:pathLst>
                  <a:path extrusionOk="0" h="21600" w="21600">
                    <a:moveTo>
                      <a:pt x="21600" y="11553"/>
                    </a:moveTo>
                    <a:lnTo>
                      <a:pt x="21166" y="13086"/>
                    </a:lnTo>
                    <a:lnTo>
                      <a:pt x="19431" y="14756"/>
                    </a:lnTo>
                    <a:lnTo>
                      <a:pt x="17610" y="16152"/>
                    </a:lnTo>
                    <a:lnTo>
                      <a:pt x="15007" y="17576"/>
                    </a:lnTo>
                    <a:lnTo>
                      <a:pt x="11884" y="18808"/>
                    </a:lnTo>
                    <a:lnTo>
                      <a:pt x="8328" y="19930"/>
                    </a:lnTo>
                    <a:lnTo>
                      <a:pt x="4337" y="20888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337" y="849"/>
                    </a:lnTo>
                    <a:lnTo>
                      <a:pt x="8328" y="1670"/>
                    </a:lnTo>
                    <a:lnTo>
                      <a:pt x="11884" y="2792"/>
                    </a:lnTo>
                    <a:lnTo>
                      <a:pt x="15007" y="4052"/>
                    </a:lnTo>
                    <a:lnTo>
                      <a:pt x="17610" y="5448"/>
                    </a:lnTo>
                    <a:lnTo>
                      <a:pt x="19431" y="6954"/>
                    </a:lnTo>
                    <a:lnTo>
                      <a:pt x="21166" y="8487"/>
                    </a:lnTo>
                    <a:lnTo>
                      <a:pt x="21600" y="10184"/>
                    </a:lnTo>
                    <a:lnTo>
                      <a:pt x="21600" y="11553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4" name="Shape 1214"/>
              <p:cNvSpPr/>
              <p:nvPr/>
            </p:nvSpPr>
            <p:spPr>
              <a:xfrm>
                <a:off x="1707681" y="4389887"/>
                <a:ext cx="168263" cy="533357"/>
              </a:xfrm>
              <a:custGeom>
                <a:pathLst>
                  <a:path extrusionOk="0" h="21600" w="21600">
                    <a:moveTo>
                      <a:pt x="0" y="10800"/>
                    </a:moveTo>
                    <a:lnTo>
                      <a:pt x="432" y="8982"/>
                    </a:lnTo>
                    <a:lnTo>
                      <a:pt x="1296" y="7439"/>
                    </a:lnTo>
                    <a:lnTo>
                      <a:pt x="3542" y="5758"/>
                    </a:lnTo>
                    <a:lnTo>
                      <a:pt x="5702" y="4353"/>
                    </a:lnTo>
                    <a:lnTo>
                      <a:pt x="9245" y="2948"/>
                    </a:lnTo>
                    <a:lnTo>
                      <a:pt x="12701" y="1818"/>
                    </a:lnTo>
                    <a:lnTo>
                      <a:pt x="16675" y="854"/>
                    </a:lnTo>
                    <a:lnTo>
                      <a:pt x="21600" y="0"/>
                    </a:lnTo>
                    <a:lnTo>
                      <a:pt x="21600" y="21600"/>
                    </a:lnTo>
                    <a:lnTo>
                      <a:pt x="16675" y="20746"/>
                    </a:lnTo>
                    <a:lnTo>
                      <a:pt x="12701" y="19782"/>
                    </a:lnTo>
                    <a:lnTo>
                      <a:pt x="9245" y="18652"/>
                    </a:lnTo>
                    <a:lnTo>
                      <a:pt x="5702" y="17247"/>
                    </a:lnTo>
                    <a:lnTo>
                      <a:pt x="3542" y="15842"/>
                    </a:lnTo>
                    <a:lnTo>
                      <a:pt x="1296" y="14299"/>
                    </a:lnTo>
                    <a:lnTo>
                      <a:pt x="432" y="12618"/>
                    </a:lnTo>
                    <a:lnTo>
                      <a:pt x="0" y="1080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Shape 1215"/>
              <p:cNvSpPr/>
              <p:nvPr/>
            </p:nvSpPr>
            <p:spPr>
              <a:xfrm>
                <a:off x="2133092" y="4386869"/>
                <a:ext cx="168263" cy="539405"/>
              </a:xfrm>
              <a:custGeom>
                <a:pathLst>
                  <a:path extrusionOk="0" h="21600" w="21600">
                    <a:moveTo>
                      <a:pt x="21600" y="11480"/>
                    </a:moveTo>
                    <a:lnTo>
                      <a:pt x="21082" y="13167"/>
                    </a:lnTo>
                    <a:lnTo>
                      <a:pt x="19786" y="14663"/>
                    </a:lnTo>
                    <a:lnTo>
                      <a:pt x="17626" y="16186"/>
                    </a:lnTo>
                    <a:lnTo>
                      <a:pt x="14947" y="17465"/>
                    </a:lnTo>
                    <a:lnTo>
                      <a:pt x="11923" y="18689"/>
                    </a:lnTo>
                    <a:lnTo>
                      <a:pt x="8381" y="19805"/>
                    </a:lnTo>
                    <a:lnTo>
                      <a:pt x="4406" y="20757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406" y="843"/>
                    </a:lnTo>
                    <a:lnTo>
                      <a:pt x="8381" y="1795"/>
                    </a:lnTo>
                    <a:lnTo>
                      <a:pt x="11923" y="2911"/>
                    </a:lnTo>
                    <a:lnTo>
                      <a:pt x="14947" y="4162"/>
                    </a:lnTo>
                    <a:lnTo>
                      <a:pt x="17626" y="5414"/>
                    </a:lnTo>
                    <a:lnTo>
                      <a:pt x="19786" y="6937"/>
                    </a:lnTo>
                    <a:lnTo>
                      <a:pt x="21082" y="8433"/>
                    </a:lnTo>
                    <a:lnTo>
                      <a:pt x="21600" y="10120"/>
                    </a:lnTo>
                    <a:lnTo>
                      <a:pt x="21600" y="1148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Shape 1216"/>
              <p:cNvSpPr/>
              <p:nvPr/>
            </p:nvSpPr>
            <p:spPr>
              <a:xfrm>
                <a:off x="425412" y="4389887"/>
                <a:ext cx="168263" cy="536382"/>
              </a:xfrm>
              <a:custGeom>
                <a:pathLst>
                  <a:path extrusionOk="0" h="21600" w="21600">
                    <a:moveTo>
                      <a:pt x="21600" y="11416"/>
                    </a:moveTo>
                    <a:lnTo>
                      <a:pt x="21166" y="13113"/>
                    </a:lnTo>
                    <a:lnTo>
                      <a:pt x="19865" y="14619"/>
                    </a:lnTo>
                    <a:lnTo>
                      <a:pt x="17610" y="16152"/>
                    </a:lnTo>
                    <a:lnTo>
                      <a:pt x="15007" y="17439"/>
                    </a:lnTo>
                    <a:lnTo>
                      <a:pt x="11884" y="18671"/>
                    </a:lnTo>
                    <a:lnTo>
                      <a:pt x="8328" y="19793"/>
                    </a:lnTo>
                    <a:lnTo>
                      <a:pt x="4337" y="20751"/>
                    </a:lnTo>
                    <a:lnTo>
                      <a:pt x="0" y="21600"/>
                    </a:lnTo>
                    <a:lnTo>
                      <a:pt x="0" y="0"/>
                    </a:lnTo>
                    <a:lnTo>
                      <a:pt x="4337" y="712"/>
                    </a:lnTo>
                    <a:lnTo>
                      <a:pt x="8328" y="1670"/>
                    </a:lnTo>
                    <a:lnTo>
                      <a:pt x="11884" y="2792"/>
                    </a:lnTo>
                    <a:lnTo>
                      <a:pt x="15007" y="4052"/>
                    </a:lnTo>
                    <a:lnTo>
                      <a:pt x="17610" y="5311"/>
                    </a:lnTo>
                    <a:lnTo>
                      <a:pt x="19865" y="6844"/>
                    </a:lnTo>
                    <a:lnTo>
                      <a:pt x="21166" y="8350"/>
                    </a:lnTo>
                    <a:lnTo>
                      <a:pt x="21600" y="10047"/>
                    </a:lnTo>
                    <a:lnTo>
                      <a:pt x="21600" y="11416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Shape 1217"/>
              <p:cNvSpPr/>
              <p:nvPr/>
            </p:nvSpPr>
            <p:spPr>
              <a:xfrm>
                <a:off x="0" y="4655385"/>
                <a:ext cx="168299" cy="1821300"/>
              </a:xfrm>
              <a:prstGeom prst="rect">
                <a:avLst/>
              </a:pr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Shape 1218"/>
              <p:cNvSpPr/>
              <p:nvPr/>
            </p:nvSpPr>
            <p:spPr>
              <a:xfrm>
                <a:off x="0" y="4368762"/>
                <a:ext cx="593676" cy="596700"/>
              </a:xfrm>
              <a:custGeom>
                <a:pathLst>
                  <a:path extrusionOk="0" h="21600" w="21600">
                    <a:moveTo>
                      <a:pt x="10738" y="21600"/>
                    </a:moveTo>
                    <a:lnTo>
                      <a:pt x="9721" y="21477"/>
                    </a:lnTo>
                    <a:lnTo>
                      <a:pt x="8580" y="21329"/>
                    </a:lnTo>
                    <a:lnTo>
                      <a:pt x="7589" y="21082"/>
                    </a:lnTo>
                    <a:lnTo>
                      <a:pt x="5555" y="20342"/>
                    </a:lnTo>
                    <a:lnTo>
                      <a:pt x="4687" y="19701"/>
                    </a:lnTo>
                    <a:lnTo>
                      <a:pt x="3918" y="19085"/>
                    </a:lnTo>
                    <a:lnTo>
                      <a:pt x="3149" y="18444"/>
                    </a:lnTo>
                    <a:lnTo>
                      <a:pt x="2406" y="17704"/>
                    </a:lnTo>
                    <a:lnTo>
                      <a:pt x="1761" y="16841"/>
                    </a:lnTo>
                    <a:lnTo>
                      <a:pt x="1265" y="15953"/>
                    </a:lnTo>
                    <a:lnTo>
                      <a:pt x="769" y="14942"/>
                    </a:lnTo>
                    <a:lnTo>
                      <a:pt x="372" y="14055"/>
                    </a:lnTo>
                    <a:lnTo>
                      <a:pt x="124" y="12945"/>
                    </a:lnTo>
                    <a:lnTo>
                      <a:pt x="0" y="11934"/>
                    </a:lnTo>
                    <a:lnTo>
                      <a:pt x="0" y="9666"/>
                    </a:lnTo>
                    <a:lnTo>
                      <a:pt x="124" y="8655"/>
                    </a:lnTo>
                    <a:lnTo>
                      <a:pt x="372" y="7668"/>
                    </a:lnTo>
                    <a:lnTo>
                      <a:pt x="769" y="6658"/>
                    </a:lnTo>
                    <a:lnTo>
                      <a:pt x="1265" y="5647"/>
                    </a:lnTo>
                    <a:lnTo>
                      <a:pt x="1761" y="4784"/>
                    </a:lnTo>
                    <a:lnTo>
                      <a:pt x="2406" y="3896"/>
                    </a:lnTo>
                    <a:lnTo>
                      <a:pt x="3149" y="3156"/>
                    </a:lnTo>
                    <a:lnTo>
                      <a:pt x="3918" y="2515"/>
                    </a:lnTo>
                    <a:lnTo>
                      <a:pt x="4687" y="1899"/>
                    </a:lnTo>
                    <a:lnTo>
                      <a:pt x="5555" y="1381"/>
                    </a:lnTo>
                    <a:lnTo>
                      <a:pt x="6572" y="888"/>
                    </a:lnTo>
                    <a:lnTo>
                      <a:pt x="7589" y="518"/>
                    </a:lnTo>
                    <a:lnTo>
                      <a:pt x="8580" y="271"/>
                    </a:lnTo>
                    <a:lnTo>
                      <a:pt x="9721" y="123"/>
                    </a:lnTo>
                    <a:lnTo>
                      <a:pt x="10738" y="0"/>
                    </a:lnTo>
                    <a:lnTo>
                      <a:pt x="11879" y="123"/>
                    </a:lnTo>
                    <a:lnTo>
                      <a:pt x="13020" y="271"/>
                    </a:lnTo>
                    <a:lnTo>
                      <a:pt x="14036" y="518"/>
                    </a:lnTo>
                    <a:lnTo>
                      <a:pt x="15028" y="888"/>
                    </a:lnTo>
                    <a:lnTo>
                      <a:pt x="15921" y="1381"/>
                    </a:lnTo>
                    <a:lnTo>
                      <a:pt x="16814" y="1899"/>
                    </a:lnTo>
                    <a:lnTo>
                      <a:pt x="17682" y="2515"/>
                    </a:lnTo>
                    <a:lnTo>
                      <a:pt x="18451" y="3156"/>
                    </a:lnTo>
                    <a:lnTo>
                      <a:pt x="19194" y="3896"/>
                    </a:lnTo>
                    <a:lnTo>
                      <a:pt x="19715" y="4784"/>
                    </a:lnTo>
                    <a:lnTo>
                      <a:pt x="20335" y="5647"/>
                    </a:lnTo>
                    <a:lnTo>
                      <a:pt x="20707" y="6658"/>
                    </a:lnTo>
                    <a:lnTo>
                      <a:pt x="21104" y="7668"/>
                    </a:lnTo>
                    <a:lnTo>
                      <a:pt x="21352" y="8655"/>
                    </a:lnTo>
                    <a:lnTo>
                      <a:pt x="21600" y="9666"/>
                    </a:lnTo>
                    <a:lnTo>
                      <a:pt x="21600" y="11934"/>
                    </a:lnTo>
                    <a:lnTo>
                      <a:pt x="21352" y="12945"/>
                    </a:lnTo>
                    <a:lnTo>
                      <a:pt x="21104" y="14055"/>
                    </a:lnTo>
                    <a:lnTo>
                      <a:pt x="20707" y="14942"/>
                    </a:lnTo>
                    <a:lnTo>
                      <a:pt x="20335" y="15953"/>
                    </a:lnTo>
                    <a:lnTo>
                      <a:pt x="19715" y="16841"/>
                    </a:lnTo>
                    <a:lnTo>
                      <a:pt x="19194" y="17704"/>
                    </a:lnTo>
                    <a:lnTo>
                      <a:pt x="18451" y="18444"/>
                    </a:lnTo>
                    <a:lnTo>
                      <a:pt x="17682" y="19085"/>
                    </a:lnTo>
                    <a:lnTo>
                      <a:pt x="16814" y="19701"/>
                    </a:lnTo>
                    <a:lnTo>
                      <a:pt x="15921" y="20342"/>
                    </a:lnTo>
                    <a:lnTo>
                      <a:pt x="15028" y="20712"/>
                    </a:lnTo>
                    <a:lnTo>
                      <a:pt x="14036" y="21082"/>
                    </a:lnTo>
                    <a:lnTo>
                      <a:pt x="13020" y="21329"/>
                    </a:lnTo>
                    <a:lnTo>
                      <a:pt x="11879" y="21477"/>
                    </a:lnTo>
                    <a:lnTo>
                      <a:pt x="10738" y="21600"/>
                    </a:lnTo>
                    <a:close/>
                    <a:moveTo>
                      <a:pt x="10738" y="6164"/>
                    </a:moveTo>
                    <a:lnTo>
                      <a:pt x="9870" y="6288"/>
                    </a:lnTo>
                    <a:lnTo>
                      <a:pt x="8977" y="6534"/>
                    </a:lnTo>
                    <a:lnTo>
                      <a:pt x="8208" y="7027"/>
                    </a:lnTo>
                    <a:lnTo>
                      <a:pt x="7465" y="7545"/>
                    </a:lnTo>
                    <a:lnTo>
                      <a:pt x="6944" y="8162"/>
                    </a:lnTo>
                    <a:lnTo>
                      <a:pt x="6448" y="9049"/>
                    </a:lnTo>
                    <a:lnTo>
                      <a:pt x="6200" y="9912"/>
                    </a:lnTo>
                    <a:lnTo>
                      <a:pt x="6200" y="11688"/>
                    </a:lnTo>
                    <a:lnTo>
                      <a:pt x="6448" y="12575"/>
                    </a:lnTo>
                    <a:lnTo>
                      <a:pt x="6944" y="13438"/>
                    </a:lnTo>
                    <a:lnTo>
                      <a:pt x="7465" y="14055"/>
                    </a:lnTo>
                    <a:lnTo>
                      <a:pt x="8208" y="14696"/>
                    </a:lnTo>
                    <a:lnTo>
                      <a:pt x="8977" y="15066"/>
                    </a:lnTo>
                    <a:lnTo>
                      <a:pt x="9870" y="15312"/>
                    </a:lnTo>
                    <a:lnTo>
                      <a:pt x="10738" y="15436"/>
                    </a:lnTo>
                    <a:lnTo>
                      <a:pt x="11755" y="15312"/>
                    </a:lnTo>
                    <a:lnTo>
                      <a:pt x="12648" y="15066"/>
                    </a:lnTo>
                    <a:lnTo>
                      <a:pt x="13392" y="14696"/>
                    </a:lnTo>
                    <a:lnTo>
                      <a:pt x="14656" y="13438"/>
                    </a:lnTo>
                    <a:lnTo>
                      <a:pt x="15028" y="12575"/>
                    </a:lnTo>
                    <a:lnTo>
                      <a:pt x="15276" y="11688"/>
                    </a:lnTo>
                    <a:lnTo>
                      <a:pt x="15425" y="10800"/>
                    </a:lnTo>
                    <a:lnTo>
                      <a:pt x="15276" y="9912"/>
                    </a:lnTo>
                    <a:lnTo>
                      <a:pt x="15028" y="9049"/>
                    </a:lnTo>
                    <a:lnTo>
                      <a:pt x="14656" y="8162"/>
                    </a:lnTo>
                    <a:lnTo>
                      <a:pt x="14036" y="7545"/>
                    </a:lnTo>
                    <a:lnTo>
                      <a:pt x="13392" y="7027"/>
                    </a:lnTo>
                    <a:lnTo>
                      <a:pt x="12648" y="6534"/>
                    </a:lnTo>
                    <a:lnTo>
                      <a:pt x="11755" y="6288"/>
                    </a:lnTo>
                    <a:lnTo>
                      <a:pt x="10738" y="6164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Shape 1219"/>
              <p:cNvSpPr/>
              <p:nvPr/>
            </p:nvSpPr>
            <p:spPr>
              <a:xfrm>
                <a:off x="425412" y="4383846"/>
                <a:ext cx="168263" cy="533357"/>
              </a:xfrm>
              <a:custGeom>
                <a:pathLst>
                  <a:path extrusionOk="0" h="21600" w="21600">
                    <a:moveTo>
                      <a:pt x="0" y="0"/>
                    </a:moveTo>
                    <a:lnTo>
                      <a:pt x="4858" y="716"/>
                    </a:lnTo>
                    <a:lnTo>
                      <a:pt x="8761" y="1846"/>
                    </a:lnTo>
                    <a:lnTo>
                      <a:pt x="12318" y="2976"/>
                    </a:lnTo>
                    <a:lnTo>
                      <a:pt x="15875" y="4353"/>
                    </a:lnTo>
                    <a:lnTo>
                      <a:pt x="18043" y="5758"/>
                    </a:lnTo>
                    <a:lnTo>
                      <a:pt x="20299" y="7301"/>
                    </a:lnTo>
                    <a:lnTo>
                      <a:pt x="21166" y="8982"/>
                    </a:lnTo>
                    <a:lnTo>
                      <a:pt x="21600" y="10828"/>
                    </a:lnTo>
                    <a:lnTo>
                      <a:pt x="21166" y="12618"/>
                    </a:lnTo>
                    <a:lnTo>
                      <a:pt x="20299" y="14299"/>
                    </a:lnTo>
                    <a:lnTo>
                      <a:pt x="18043" y="15842"/>
                    </a:lnTo>
                    <a:lnTo>
                      <a:pt x="15875" y="17274"/>
                    </a:lnTo>
                    <a:lnTo>
                      <a:pt x="12318" y="18680"/>
                    </a:lnTo>
                    <a:lnTo>
                      <a:pt x="8761" y="19782"/>
                    </a:lnTo>
                    <a:lnTo>
                      <a:pt x="4858" y="20773"/>
                    </a:lnTo>
                    <a:lnTo>
                      <a:pt x="0" y="2160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ctr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8FCDD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20" name="Shape 1220"/>
            <p:cNvSpPr/>
            <p:nvPr/>
          </p:nvSpPr>
          <p:spPr>
            <a:xfrm flipH="1">
              <a:off x="1708375" y="2433127"/>
              <a:ext cx="168263" cy="406620"/>
            </a:xfrm>
            <a:custGeom>
              <a:pathLst>
                <a:path extrusionOk="0" h="21600" w="21600">
                  <a:moveTo>
                    <a:pt x="3123" y="7524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3123" y="13932"/>
                  </a:lnTo>
                  <a:lnTo>
                    <a:pt x="1735" y="13176"/>
                  </a:lnTo>
                  <a:lnTo>
                    <a:pt x="867" y="12456"/>
                  </a:lnTo>
                  <a:lnTo>
                    <a:pt x="0" y="11556"/>
                  </a:lnTo>
                  <a:lnTo>
                    <a:pt x="0" y="9900"/>
                  </a:lnTo>
                  <a:lnTo>
                    <a:pt x="867" y="9144"/>
                  </a:lnTo>
                  <a:lnTo>
                    <a:pt x="1735" y="8244"/>
                  </a:lnTo>
                  <a:lnTo>
                    <a:pt x="3123" y="7524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4 WHITE"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Shape 1222"/>
          <p:cNvSpPr txBox="1"/>
          <p:nvPr>
            <p:ph type="title"/>
          </p:nvPr>
        </p:nvSpPr>
        <p:spPr>
          <a:xfrm>
            <a:off x="410300" y="986733"/>
            <a:ext cx="7363800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3" name="Shape 1223"/>
          <p:cNvSpPr txBox="1"/>
          <p:nvPr>
            <p:ph idx="1" type="body"/>
          </p:nvPr>
        </p:nvSpPr>
        <p:spPr>
          <a:xfrm>
            <a:off x="435700" y="5179917"/>
            <a:ext cx="7338299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224" name="Shape 1224"/>
          <p:cNvGrpSpPr/>
          <p:nvPr/>
        </p:nvGrpSpPr>
        <p:grpSpPr>
          <a:xfrm>
            <a:off x="528433" y="656873"/>
            <a:ext cx="1614641" cy="296791"/>
            <a:chOff x="0" y="0"/>
            <a:chExt cx="1614641" cy="296791"/>
          </a:xfrm>
        </p:grpSpPr>
        <p:sp>
          <p:nvSpPr>
            <p:cNvPr id="1225" name="Shape 1225"/>
            <p:cNvSpPr/>
            <p:nvPr/>
          </p:nvSpPr>
          <p:spPr>
            <a:xfrm>
              <a:off x="1222359" y="67426"/>
              <a:ext cx="132786" cy="22831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Shape 1226"/>
            <p:cNvSpPr/>
            <p:nvPr/>
          </p:nvSpPr>
          <p:spPr>
            <a:xfrm>
              <a:off x="225776" y="0"/>
              <a:ext cx="59238" cy="295757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Shape 1227"/>
            <p:cNvSpPr/>
            <p:nvPr/>
          </p:nvSpPr>
          <p:spPr>
            <a:xfrm>
              <a:off x="307505" y="61296"/>
              <a:ext cx="207899" cy="235494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Shape 1228"/>
            <p:cNvSpPr/>
            <p:nvPr/>
          </p:nvSpPr>
          <p:spPr>
            <a:xfrm>
              <a:off x="0" y="61296"/>
              <a:ext cx="202769" cy="235494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Shape 1229"/>
            <p:cNvSpPr/>
            <p:nvPr/>
          </p:nvSpPr>
          <p:spPr>
            <a:xfrm>
              <a:off x="538389" y="67426"/>
              <a:ext cx="196667" cy="229337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Shape 1230"/>
            <p:cNvSpPr/>
            <p:nvPr/>
          </p:nvSpPr>
          <p:spPr>
            <a:xfrm>
              <a:off x="759058" y="0"/>
              <a:ext cx="210978" cy="296784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Shape 1231"/>
            <p:cNvSpPr/>
            <p:nvPr/>
          </p:nvSpPr>
          <p:spPr>
            <a:xfrm>
              <a:off x="993008" y="61296"/>
              <a:ext cx="207899" cy="235494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Shape 1232"/>
            <p:cNvSpPr/>
            <p:nvPr/>
          </p:nvSpPr>
          <p:spPr>
            <a:xfrm>
              <a:off x="1363854" y="61296"/>
              <a:ext cx="190512" cy="235494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Shape 1233"/>
            <p:cNvSpPr/>
            <p:nvPr/>
          </p:nvSpPr>
          <p:spPr>
            <a:xfrm>
              <a:off x="1568687" y="62828"/>
              <a:ext cx="45954" cy="46979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4" name="Shape 1234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5" name="Shape 1235"/>
          <p:cNvSpPr/>
          <p:nvPr/>
        </p:nvSpPr>
        <p:spPr>
          <a:xfrm>
            <a:off x="-1" y="6311900"/>
            <a:ext cx="12188700" cy="5459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36" name="Shape 1236"/>
          <p:cNvGrpSpPr/>
          <p:nvPr/>
        </p:nvGrpSpPr>
        <p:grpSpPr>
          <a:xfrm>
            <a:off x="7099300" y="172976"/>
            <a:ext cx="4795601" cy="6694155"/>
            <a:chOff x="0" y="0"/>
            <a:chExt cx="4795601" cy="6694155"/>
          </a:xfrm>
        </p:grpSpPr>
        <p:sp>
          <p:nvSpPr>
            <p:cNvPr id="1237" name="Shape 1237"/>
            <p:cNvSpPr/>
            <p:nvPr/>
          </p:nvSpPr>
          <p:spPr>
            <a:xfrm>
              <a:off x="4220887" y="1003579"/>
              <a:ext cx="66743" cy="106687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2146"/>
                  </a:lnTo>
                  <a:lnTo>
                    <a:pt x="16883" y="1972"/>
                  </a:lnTo>
                  <a:lnTo>
                    <a:pt x="12786" y="1759"/>
                  </a:lnTo>
                  <a:lnTo>
                    <a:pt x="9434" y="1546"/>
                  </a:lnTo>
                  <a:lnTo>
                    <a:pt x="6083" y="1294"/>
                  </a:lnTo>
                  <a:lnTo>
                    <a:pt x="3352" y="986"/>
                  </a:lnTo>
                  <a:lnTo>
                    <a:pt x="1366" y="686"/>
                  </a:lnTo>
                  <a:lnTo>
                    <a:pt x="621" y="347"/>
                  </a:lnTo>
                  <a:lnTo>
                    <a:pt x="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Shape 1238"/>
            <p:cNvSpPr/>
            <p:nvPr/>
          </p:nvSpPr>
          <p:spPr>
            <a:xfrm>
              <a:off x="2869583" y="4248153"/>
              <a:ext cx="66743" cy="165131"/>
            </a:xfrm>
            <a:custGeom>
              <a:pathLst>
                <a:path extrusionOk="0" h="21600" w="21600">
                  <a:moveTo>
                    <a:pt x="0" y="1153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34" y="2215"/>
                  </a:lnTo>
                  <a:lnTo>
                    <a:pt x="18248" y="4078"/>
                  </a:lnTo>
                  <a:lnTo>
                    <a:pt x="15517" y="6042"/>
                  </a:lnTo>
                  <a:lnTo>
                    <a:pt x="12786" y="7653"/>
                  </a:lnTo>
                  <a:lnTo>
                    <a:pt x="8814" y="9315"/>
                  </a:lnTo>
                  <a:lnTo>
                    <a:pt x="4717" y="10372"/>
                  </a:lnTo>
                  <a:lnTo>
                    <a:pt x="0" y="1153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Shape 1239"/>
            <p:cNvSpPr/>
            <p:nvPr/>
          </p:nvSpPr>
          <p:spPr>
            <a:xfrm>
              <a:off x="1180883" y="5779907"/>
              <a:ext cx="65015" cy="267030"/>
            </a:xfrm>
            <a:custGeom>
              <a:pathLst>
                <a:path extrusionOk="0" h="21600" w="21600">
                  <a:moveTo>
                    <a:pt x="0" y="7137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27" y="1377"/>
                  </a:lnTo>
                  <a:lnTo>
                    <a:pt x="16231" y="3757"/>
                  </a:lnTo>
                  <a:lnTo>
                    <a:pt x="12735" y="4790"/>
                  </a:lnTo>
                  <a:lnTo>
                    <a:pt x="8740" y="5791"/>
                  </a:lnTo>
                  <a:lnTo>
                    <a:pt x="4620" y="6480"/>
                  </a:lnTo>
                  <a:lnTo>
                    <a:pt x="0" y="7137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Shape 1240"/>
            <p:cNvSpPr/>
            <p:nvPr/>
          </p:nvSpPr>
          <p:spPr>
            <a:xfrm>
              <a:off x="4052189" y="2038144"/>
              <a:ext cx="405864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423"/>
                  </a:lnTo>
                  <a:lnTo>
                    <a:pt x="9784" y="21033"/>
                  </a:lnTo>
                  <a:lnTo>
                    <a:pt x="9556" y="20607"/>
                  </a:lnTo>
                  <a:lnTo>
                    <a:pt x="560" y="5391"/>
                  </a:lnTo>
                  <a:lnTo>
                    <a:pt x="207" y="4646"/>
                  </a:lnTo>
                  <a:lnTo>
                    <a:pt x="0" y="3689"/>
                  </a:lnTo>
                  <a:lnTo>
                    <a:pt x="0" y="2908"/>
                  </a:lnTo>
                  <a:lnTo>
                    <a:pt x="104" y="1951"/>
                  </a:lnTo>
                  <a:lnTo>
                    <a:pt x="435" y="1170"/>
                  </a:lnTo>
                  <a:lnTo>
                    <a:pt x="767" y="603"/>
                  </a:lnTo>
                  <a:lnTo>
                    <a:pt x="1347" y="213"/>
                  </a:lnTo>
                  <a:lnTo>
                    <a:pt x="1783" y="0"/>
                  </a:lnTo>
                  <a:lnTo>
                    <a:pt x="19797" y="0"/>
                  </a:lnTo>
                  <a:lnTo>
                    <a:pt x="20253" y="213"/>
                  </a:lnTo>
                  <a:lnTo>
                    <a:pt x="20812" y="603"/>
                  </a:lnTo>
                  <a:lnTo>
                    <a:pt x="21144" y="1170"/>
                  </a:lnTo>
                  <a:lnTo>
                    <a:pt x="21372" y="1951"/>
                  </a:lnTo>
                  <a:lnTo>
                    <a:pt x="21600" y="2908"/>
                  </a:lnTo>
                  <a:lnTo>
                    <a:pt x="21496" y="3689"/>
                  </a:lnTo>
                  <a:lnTo>
                    <a:pt x="21372" y="4646"/>
                  </a:lnTo>
                  <a:lnTo>
                    <a:pt x="21020" y="5391"/>
                  </a:lnTo>
                  <a:lnTo>
                    <a:pt x="12044" y="20607"/>
                  </a:lnTo>
                  <a:lnTo>
                    <a:pt x="11816" y="21033"/>
                  </a:lnTo>
                  <a:lnTo>
                    <a:pt x="11463" y="21423"/>
                  </a:lnTo>
                  <a:lnTo>
                    <a:pt x="10800" y="21600"/>
                  </a:lnTo>
                  <a:close/>
                  <a:moveTo>
                    <a:pt x="6177" y="6171"/>
                  </a:moveTo>
                  <a:lnTo>
                    <a:pt x="10800" y="14081"/>
                  </a:lnTo>
                  <a:lnTo>
                    <a:pt x="15402" y="6171"/>
                  </a:lnTo>
                  <a:lnTo>
                    <a:pt x="6177" y="6171"/>
                  </a:lnTo>
                  <a:close/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Shape 1241"/>
            <p:cNvSpPr/>
            <p:nvPr/>
          </p:nvSpPr>
          <p:spPr>
            <a:xfrm>
              <a:off x="3885212" y="1373682"/>
              <a:ext cx="65015" cy="4490748"/>
            </a:xfrm>
            <a:custGeom>
              <a:pathLst>
                <a:path extrusionOk="0" h="21600" w="21600">
                  <a:moveTo>
                    <a:pt x="0" y="5495"/>
                  </a:moveTo>
                  <a:lnTo>
                    <a:pt x="0" y="5414"/>
                  </a:lnTo>
                  <a:lnTo>
                    <a:pt x="1249" y="5332"/>
                  </a:lnTo>
                  <a:lnTo>
                    <a:pt x="3371" y="5260"/>
                  </a:lnTo>
                  <a:lnTo>
                    <a:pt x="5369" y="5189"/>
                  </a:lnTo>
                  <a:lnTo>
                    <a:pt x="8740" y="5129"/>
                  </a:lnTo>
                  <a:lnTo>
                    <a:pt x="12860" y="5067"/>
                  </a:lnTo>
                  <a:lnTo>
                    <a:pt x="16855" y="5026"/>
                  </a:lnTo>
                  <a:lnTo>
                    <a:pt x="21600" y="498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6015"/>
                  </a:lnTo>
                  <a:lnTo>
                    <a:pt x="16855" y="5975"/>
                  </a:lnTo>
                  <a:lnTo>
                    <a:pt x="12860" y="5923"/>
                  </a:lnTo>
                  <a:lnTo>
                    <a:pt x="8740" y="5872"/>
                  </a:lnTo>
                  <a:lnTo>
                    <a:pt x="5369" y="5801"/>
                  </a:lnTo>
                  <a:lnTo>
                    <a:pt x="3371" y="5741"/>
                  </a:lnTo>
                  <a:lnTo>
                    <a:pt x="1249" y="5658"/>
                  </a:lnTo>
                  <a:lnTo>
                    <a:pt x="0" y="5577"/>
                  </a:lnTo>
                  <a:lnTo>
                    <a:pt x="0" y="549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Shape 1242"/>
            <p:cNvSpPr/>
            <p:nvPr/>
          </p:nvSpPr>
          <p:spPr>
            <a:xfrm>
              <a:off x="4052189" y="1544100"/>
              <a:ext cx="65015" cy="972216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9243"/>
                  </a:lnTo>
                  <a:lnTo>
                    <a:pt x="4620" y="19434"/>
                  </a:lnTo>
                  <a:lnTo>
                    <a:pt x="8740" y="19625"/>
                  </a:lnTo>
                  <a:lnTo>
                    <a:pt x="12735" y="19910"/>
                  </a:lnTo>
                  <a:lnTo>
                    <a:pt x="15607" y="20188"/>
                  </a:lnTo>
                  <a:lnTo>
                    <a:pt x="18229" y="20517"/>
                  </a:lnTo>
                  <a:lnTo>
                    <a:pt x="20227" y="20846"/>
                  </a:lnTo>
                  <a:lnTo>
                    <a:pt x="21600" y="21227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Shape 1243"/>
            <p:cNvSpPr/>
            <p:nvPr/>
          </p:nvSpPr>
          <p:spPr>
            <a:xfrm>
              <a:off x="4052189" y="2533813"/>
              <a:ext cx="65015" cy="566028"/>
            </a:xfrm>
            <a:custGeom>
              <a:pathLst>
                <a:path extrusionOk="0" h="21600" w="21600">
                  <a:moveTo>
                    <a:pt x="0" y="3459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27" y="638"/>
                  </a:lnTo>
                  <a:lnTo>
                    <a:pt x="18229" y="1292"/>
                  </a:lnTo>
                  <a:lnTo>
                    <a:pt x="15607" y="1767"/>
                  </a:lnTo>
                  <a:lnTo>
                    <a:pt x="12735" y="2331"/>
                  </a:lnTo>
                  <a:lnTo>
                    <a:pt x="8740" y="2732"/>
                  </a:lnTo>
                  <a:lnTo>
                    <a:pt x="4620" y="3147"/>
                  </a:lnTo>
                  <a:lnTo>
                    <a:pt x="0" y="3459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Shape 1244"/>
            <p:cNvSpPr/>
            <p:nvPr/>
          </p:nvSpPr>
          <p:spPr>
            <a:xfrm>
              <a:off x="3952348" y="2397917"/>
              <a:ext cx="97739" cy="235439"/>
            </a:xfrm>
            <a:custGeom>
              <a:pathLst>
                <a:path extrusionOk="0" h="21600" w="21600">
                  <a:moveTo>
                    <a:pt x="10547" y="15454"/>
                  </a:moveTo>
                  <a:lnTo>
                    <a:pt x="8775" y="15454"/>
                  </a:lnTo>
                  <a:lnTo>
                    <a:pt x="6497" y="15028"/>
                  </a:lnTo>
                  <a:lnTo>
                    <a:pt x="4556" y="14672"/>
                  </a:lnTo>
                  <a:lnTo>
                    <a:pt x="3206" y="14068"/>
                  </a:lnTo>
                  <a:lnTo>
                    <a:pt x="1856" y="13500"/>
                  </a:lnTo>
                  <a:lnTo>
                    <a:pt x="506" y="12718"/>
                  </a:lnTo>
                  <a:lnTo>
                    <a:pt x="0" y="11759"/>
                  </a:lnTo>
                  <a:lnTo>
                    <a:pt x="0" y="9841"/>
                  </a:lnTo>
                  <a:lnTo>
                    <a:pt x="506" y="9059"/>
                  </a:lnTo>
                  <a:lnTo>
                    <a:pt x="1856" y="8278"/>
                  </a:lnTo>
                  <a:lnTo>
                    <a:pt x="3206" y="7532"/>
                  </a:lnTo>
                  <a:lnTo>
                    <a:pt x="4556" y="7141"/>
                  </a:lnTo>
                  <a:lnTo>
                    <a:pt x="6497" y="6572"/>
                  </a:lnTo>
                  <a:lnTo>
                    <a:pt x="8775" y="6359"/>
                  </a:lnTo>
                  <a:lnTo>
                    <a:pt x="10547" y="6146"/>
                  </a:lnTo>
                  <a:lnTo>
                    <a:pt x="15103" y="6572"/>
                  </a:lnTo>
                  <a:lnTo>
                    <a:pt x="16959" y="7141"/>
                  </a:lnTo>
                  <a:lnTo>
                    <a:pt x="18394" y="7532"/>
                  </a:lnTo>
                  <a:lnTo>
                    <a:pt x="19744" y="8278"/>
                  </a:lnTo>
                  <a:lnTo>
                    <a:pt x="21600" y="9841"/>
                  </a:lnTo>
                  <a:lnTo>
                    <a:pt x="21600" y="10800"/>
                  </a:lnTo>
                  <a:lnTo>
                    <a:pt x="21600" y="1137"/>
                  </a:lnTo>
                  <a:lnTo>
                    <a:pt x="19322" y="746"/>
                  </a:lnTo>
                  <a:lnTo>
                    <a:pt x="16537" y="391"/>
                  </a:lnTo>
                  <a:lnTo>
                    <a:pt x="13753" y="178"/>
                  </a:lnTo>
                  <a:lnTo>
                    <a:pt x="10547" y="0"/>
                  </a:lnTo>
                  <a:lnTo>
                    <a:pt x="7847" y="178"/>
                  </a:lnTo>
                  <a:lnTo>
                    <a:pt x="5063" y="391"/>
                  </a:lnTo>
                  <a:lnTo>
                    <a:pt x="2278" y="746"/>
                  </a:lnTo>
                  <a:lnTo>
                    <a:pt x="0" y="1137"/>
                  </a:lnTo>
                  <a:lnTo>
                    <a:pt x="0" y="20641"/>
                  </a:lnTo>
                  <a:lnTo>
                    <a:pt x="2278" y="21032"/>
                  </a:lnTo>
                  <a:lnTo>
                    <a:pt x="5063" y="21422"/>
                  </a:lnTo>
                  <a:lnTo>
                    <a:pt x="7847" y="21600"/>
                  </a:lnTo>
                  <a:lnTo>
                    <a:pt x="13753" y="21600"/>
                  </a:lnTo>
                  <a:lnTo>
                    <a:pt x="16537" y="21422"/>
                  </a:lnTo>
                  <a:lnTo>
                    <a:pt x="19322" y="21032"/>
                  </a:lnTo>
                  <a:lnTo>
                    <a:pt x="21600" y="20641"/>
                  </a:lnTo>
                  <a:lnTo>
                    <a:pt x="21600" y="11759"/>
                  </a:lnTo>
                  <a:lnTo>
                    <a:pt x="20672" y="12718"/>
                  </a:lnTo>
                  <a:lnTo>
                    <a:pt x="19744" y="13500"/>
                  </a:lnTo>
                  <a:lnTo>
                    <a:pt x="16959" y="14672"/>
                  </a:lnTo>
                  <a:lnTo>
                    <a:pt x="15103" y="15028"/>
                  </a:lnTo>
                  <a:lnTo>
                    <a:pt x="12825" y="15454"/>
                  </a:lnTo>
                  <a:lnTo>
                    <a:pt x="10547" y="15454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Shape 1245"/>
            <p:cNvSpPr/>
            <p:nvPr/>
          </p:nvSpPr>
          <p:spPr>
            <a:xfrm>
              <a:off x="3885212" y="2411689"/>
              <a:ext cx="65015" cy="213084"/>
            </a:xfrm>
            <a:custGeom>
              <a:pathLst>
                <a:path extrusionOk="0" h="21600" w="21600">
                  <a:moveTo>
                    <a:pt x="0" y="10702"/>
                  </a:moveTo>
                  <a:lnTo>
                    <a:pt x="0" y="12433"/>
                  </a:lnTo>
                  <a:lnTo>
                    <a:pt x="1249" y="14125"/>
                  </a:lnTo>
                  <a:lnTo>
                    <a:pt x="3371" y="15856"/>
                  </a:lnTo>
                  <a:lnTo>
                    <a:pt x="5369" y="17115"/>
                  </a:lnTo>
                  <a:lnTo>
                    <a:pt x="8740" y="18610"/>
                  </a:lnTo>
                  <a:lnTo>
                    <a:pt x="12860" y="19672"/>
                  </a:lnTo>
                  <a:lnTo>
                    <a:pt x="16855" y="20774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6"/>
                  </a:lnTo>
                  <a:lnTo>
                    <a:pt x="12860" y="1731"/>
                  </a:lnTo>
                  <a:lnTo>
                    <a:pt x="8740" y="3030"/>
                  </a:lnTo>
                  <a:lnTo>
                    <a:pt x="5369" y="4289"/>
                  </a:lnTo>
                  <a:lnTo>
                    <a:pt x="3371" y="5784"/>
                  </a:lnTo>
                  <a:lnTo>
                    <a:pt x="1249" y="7279"/>
                  </a:lnTo>
                  <a:lnTo>
                    <a:pt x="0" y="9010"/>
                  </a:lnTo>
                  <a:lnTo>
                    <a:pt x="0" y="1070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Shape 1246"/>
            <p:cNvSpPr/>
            <p:nvPr/>
          </p:nvSpPr>
          <p:spPr>
            <a:xfrm>
              <a:off x="4052189" y="2411689"/>
              <a:ext cx="65015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620" y="20774"/>
                  </a:lnTo>
                  <a:lnTo>
                    <a:pt x="8740" y="19672"/>
                  </a:lnTo>
                  <a:lnTo>
                    <a:pt x="12735" y="18610"/>
                  </a:lnTo>
                  <a:lnTo>
                    <a:pt x="15607" y="17115"/>
                  </a:lnTo>
                  <a:lnTo>
                    <a:pt x="18229" y="15856"/>
                  </a:lnTo>
                  <a:lnTo>
                    <a:pt x="20227" y="14125"/>
                  </a:lnTo>
                  <a:lnTo>
                    <a:pt x="21600" y="12433"/>
                  </a:lnTo>
                  <a:lnTo>
                    <a:pt x="21600" y="9010"/>
                  </a:lnTo>
                  <a:lnTo>
                    <a:pt x="20227" y="7279"/>
                  </a:lnTo>
                  <a:lnTo>
                    <a:pt x="18229" y="5784"/>
                  </a:lnTo>
                  <a:lnTo>
                    <a:pt x="15607" y="4289"/>
                  </a:lnTo>
                  <a:lnTo>
                    <a:pt x="12735" y="3030"/>
                  </a:lnTo>
                  <a:lnTo>
                    <a:pt x="8740" y="1731"/>
                  </a:lnTo>
                  <a:lnTo>
                    <a:pt x="4620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Shape 1247"/>
            <p:cNvSpPr/>
            <p:nvPr/>
          </p:nvSpPr>
          <p:spPr>
            <a:xfrm>
              <a:off x="4558282" y="5613505"/>
              <a:ext cx="66743" cy="107719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2125"/>
                  </a:lnTo>
                  <a:lnTo>
                    <a:pt x="16883" y="1953"/>
                  </a:lnTo>
                  <a:lnTo>
                    <a:pt x="12786" y="1781"/>
                  </a:lnTo>
                  <a:lnTo>
                    <a:pt x="9434" y="1523"/>
                  </a:lnTo>
                  <a:lnTo>
                    <a:pt x="6083" y="1273"/>
                  </a:lnTo>
                  <a:lnTo>
                    <a:pt x="3352" y="976"/>
                  </a:lnTo>
                  <a:lnTo>
                    <a:pt x="1986" y="680"/>
                  </a:lnTo>
                  <a:lnTo>
                    <a:pt x="745" y="336"/>
                  </a:lnTo>
                  <a:lnTo>
                    <a:pt x="0" y="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Shape 1248"/>
            <p:cNvSpPr/>
            <p:nvPr/>
          </p:nvSpPr>
          <p:spPr>
            <a:xfrm>
              <a:off x="4728701" y="5613505"/>
              <a:ext cx="66743" cy="1077191"/>
            </a:xfrm>
            <a:custGeom>
              <a:pathLst>
                <a:path extrusionOk="0" h="21600" w="21600">
                  <a:moveTo>
                    <a:pt x="0" y="21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336"/>
                  </a:lnTo>
                  <a:lnTo>
                    <a:pt x="20234" y="680"/>
                  </a:lnTo>
                  <a:lnTo>
                    <a:pt x="18248" y="976"/>
                  </a:lnTo>
                  <a:lnTo>
                    <a:pt x="15517" y="1273"/>
                  </a:lnTo>
                  <a:lnTo>
                    <a:pt x="12166" y="1523"/>
                  </a:lnTo>
                  <a:lnTo>
                    <a:pt x="8814" y="1781"/>
                  </a:lnTo>
                  <a:lnTo>
                    <a:pt x="4717" y="1953"/>
                  </a:lnTo>
                  <a:lnTo>
                    <a:pt x="0" y="2125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Shape 1249"/>
            <p:cNvSpPr/>
            <p:nvPr/>
          </p:nvSpPr>
          <p:spPr>
            <a:xfrm>
              <a:off x="4728701" y="1594021"/>
              <a:ext cx="66743" cy="4015655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019"/>
                  </a:lnTo>
                  <a:lnTo>
                    <a:pt x="4717" y="21065"/>
                  </a:lnTo>
                  <a:lnTo>
                    <a:pt x="8814" y="21122"/>
                  </a:lnTo>
                  <a:lnTo>
                    <a:pt x="12166" y="21178"/>
                  </a:lnTo>
                  <a:lnTo>
                    <a:pt x="15517" y="21258"/>
                  </a:lnTo>
                  <a:lnTo>
                    <a:pt x="18248" y="21327"/>
                  </a:lnTo>
                  <a:lnTo>
                    <a:pt x="20234" y="21417"/>
                  </a:lnTo>
                  <a:lnTo>
                    <a:pt x="20855" y="2151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Shape 1250"/>
            <p:cNvSpPr/>
            <p:nvPr/>
          </p:nvSpPr>
          <p:spPr>
            <a:xfrm>
              <a:off x="4627139" y="5613505"/>
              <a:ext cx="99468" cy="116694"/>
            </a:xfrm>
            <a:custGeom>
              <a:pathLst>
                <a:path extrusionOk="0" h="21600" w="21600">
                  <a:moveTo>
                    <a:pt x="10800" y="9308"/>
                  </a:moveTo>
                  <a:lnTo>
                    <a:pt x="8557" y="8882"/>
                  </a:lnTo>
                  <a:lnTo>
                    <a:pt x="6729" y="8526"/>
                  </a:lnTo>
                  <a:lnTo>
                    <a:pt x="4902" y="7318"/>
                  </a:lnTo>
                  <a:lnTo>
                    <a:pt x="3157" y="6608"/>
                  </a:lnTo>
                  <a:lnTo>
                    <a:pt x="1828" y="4974"/>
                  </a:lnTo>
                  <a:lnTo>
                    <a:pt x="914" y="3482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326"/>
                  </a:lnTo>
                  <a:lnTo>
                    <a:pt x="2658" y="20108"/>
                  </a:lnTo>
                  <a:lnTo>
                    <a:pt x="5400" y="20818"/>
                  </a:lnTo>
                  <a:lnTo>
                    <a:pt x="8058" y="21245"/>
                  </a:lnTo>
                  <a:lnTo>
                    <a:pt x="10800" y="21600"/>
                  </a:lnTo>
                  <a:lnTo>
                    <a:pt x="13542" y="21245"/>
                  </a:lnTo>
                  <a:lnTo>
                    <a:pt x="16698" y="20818"/>
                  </a:lnTo>
                  <a:lnTo>
                    <a:pt x="18942" y="20108"/>
                  </a:lnTo>
                  <a:lnTo>
                    <a:pt x="21600" y="19326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82"/>
                  </a:lnTo>
                  <a:lnTo>
                    <a:pt x="19772" y="4974"/>
                  </a:lnTo>
                  <a:lnTo>
                    <a:pt x="18443" y="6608"/>
                  </a:lnTo>
                  <a:lnTo>
                    <a:pt x="16698" y="7318"/>
                  </a:lnTo>
                  <a:lnTo>
                    <a:pt x="14871" y="8526"/>
                  </a:lnTo>
                  <a:lnTo>
                    <a:pt x="13043" y="8882"/>
                  </a:lnTo>
                  <a:lnTo>
                    <a:pt x="10800" y="9308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Shape 1251"/>
            <p:cNvSpPr/>
            <p:nvPr/>
          </p:nvSpPr>
          <p:spPr>
            <a:xfrm>
              <a:off x="4627139" y="5494728"/>
              <a:ext cx="99468" cy="116694"/>
            </a:xfrm>
            <a:custGeom>
              <a:pathLst>
                <a:path extrusionOk="0" h="21600" w="21600">
                  <a:moveTo>
                    <a:pt x="10800" y="12363"/>
                  </a:moveTo>
                  <a:lnTo>
                    <a:pt x="13043" y="12363"/>
                  </a:lnTo>
                  <a:lnTo>
                    <a:pt x="14871" y="13145"/>
                  </a:lnTo>
                  <a:lnTo>
                    <a:pt x="16698" y="13855"/>
                  </a:lnTo>
                  <a:lnTo>
                    <a:pt x="18443" y="15063"/>
                  </a:lnTo>
                  <a:lnTo>
                    <a:pt x="19772" y="16200"/>
                  </a:lnTo>
                  <a:lnTo>
                    <a:pt x="20686" y="17763"/>
                  </a:lnTo>
                  <a:lnTo>
                    <a:pt x="21185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8942" y="1137"/>
                  </a:lnTo>
                  <a:lnTo>
                    <a:pt x="16698" y="426"/>
                  </a:lnTo>
                  <a:lnTo>
                    <a:pt x="13542" y="0"/>
                  </a:lnTo>
                  <a:lnTo>
                    <a:pt x="8058" y="0"/>
                  </a:lnTo>
                  <a:lnTo>
                    <a:pt x="5400" y="426"/>
                  </a:lnTo>
                  <a:lnTo>
                    <a:pt x="2658" y="1137"/>
                  </a:lnTo>
                  <a:lnTo>
                    <a:pt x="0" y="1918"/>
                  </a:lnTo>
                  <a:lnTo>
                    <a:pt x="0" y="21600"/>
                  </a:lnTo>
                  <a:lnTo>
                    <a:pt x="415" y="19682"/>
                  </a:lnTo>
                  <a:lnTo>
                    <a:pt x="914" y="17763"/>
                  </a:lnTo>
                  <a:lnTo>
                    <a:pt x="1828" y="16200"/>
                  </a:lnTo>
                  <a:lnTo>
                    <a:pt x="3157" y="15063"/>
                  </a:lnTo>
                  <a:lnTo>
                    <a:pt x="4902" y="13855"/>
                  </a:lnTo>
                  <a:lnTo>
                    <a:pt x="6729" y="13145"/>
                  </a:lnTo>
                  <a:lnTo>
                    <a:pt x="8557" y="12363"/>
                  </a:lnTo>
                  <a:lnTo>
                    <a:pt x="10800" y="12363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Shape 1252"/>
            <p:cNvSpPr/>
            <p:nvPr/>
          </p:nvSpPr>
          <p:spPr>
            <a:xfrm>
              <a:off x="4558282" y="5505057"/>
              <a:ext cx="66743" cy="213084"/>
            </a:xfrm>
            <a:custGeom>
              <a:pathLst>
                <a:path extrusionOk="0" h="21600" w="21600">
                  <a:moveTo>
                    <a:pt x="21600" y="10898"/>
                  </a:moveTo>
                  <a:lnTo>
                    <a:pt x="21600" y="0"/>
                  </a:lnTo>
                  <a:lnTo>
                    <a:pt x="16883" y="866"/>
                  </a:lnTo>
                  <a:lnTo>
                    <a:pt x="12786" y="1928"/>
                  </a:lnTo>
                  <a:lnTo>
                    <a:pt x="9434" y="299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475"/>
                  </a:lnTo>
                  <a:lnTo>
                    <a:pt x="745" y="8970"/>
                  </a:lnTo>
                  <a:lnTo>
                    <a:pt x="0" y="10898"/>
                  </a:lnTo>
                  <a:lnTo>
                    <a:pt x="745" y="12590"/>
                  </a:lnTo>
                  <a:lnTo>
                    <a:pt x="1986" y="14321"/>
                  </a:lnTo>
                  <a:lnTo>
                    <a:pt x="3352" y="15816"/>
                  </a:lnTo>
                  <a:lnTo>
                    <a:pt x="6083" y="17311"/>
                  </a:lnTo>
                  <a:lnTo>
                    <a:pt x="9434" y="18570"/>
                  </a:lnTo>
                  <a:lnTo>
                    <a:pt x="12786" y="19869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1089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Shape 1253"/>
            <p:cNvSpPr/>
            <p:nvPr/>
          </p:nvSpPr>
          <p:spPr>
            <a:xfrm>
              <a:off x="4728701" y="5505057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814" y="19869"/>
                  </a:lnTo>
                  <a:lnTo>
                    <a:pt x="12166" y="18570"/>
                  </a:lnTo>
                  <a:lnTo>
                    <a:pt x="15517" y="17311"/>
                  </a:lnTo>
                  <a:lnTo>
                    <a:pt x="18248" y="15816"/>
                  </a:lnTo>
                  <a:lnTo>
                    <a:pt x="20234" y="14321"/>
                  </a:lnTo>
                  <a:lnTo>
                    <a:pt x="20855" y="12590"/>
                  </a:lnTo>
                  <a:lnTo>
                    <a:pt x="21600" y="10898"/>
                  </a:lnTo>
                  <a:lnTo>
                    <a:pt x="20855" y="9207"/>
                  </a:lnTo>
                  <a:lnTo>
                    <a:pt x="20234" y="7475"/>
                  </a:lnTo>
                  <a:lnTo>
                    <a:pt x="18248" y="5784"/>
                  </a:lnTo>
                  <a:lnTo>
                    <a:pt x="15517" y="4485"/>
                  </a:lnTo>
                  <a:lnTo>
                    <a:pt x="12166" y="2990"/>
                  </a:lnTo>
                  <a:lnTo>
                    <a:pt x="8814" y="1928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Shape 1254"/>
            <p:cNvSpPr/>
            <p:nvPr/>
          </p:nvSpPr>
          <p:spPr>
            <a:xfrm>
              <a:off x="3546096" y="5572191"/>
              <a:ext cx="66743" cy="20617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11247"/>
                  </a:lnTo>
                  <a:lnTo>
                    <a:pt x="16883" y="10353"/>
                  </a:lnTo>
                  <a:lnTo>
                    <a:pt x="12786" y="9257"/>
                  </a:lnTo>
                  <a:lnTo>
                    <a:pt x="9434" y="8161"/>
                  </a:lnTo>
                  <a:lnTo>
                    <a:pt x="6083" y="6618"/>
                  </a:lnTo>
                  <a:lnTo>
                    <a:pt x="3352" y="5278"/>
                  </a:lnTo>
                  <a:lnTo>
                    <a:pt x="1986" y="3532"/>
                  </a:lnTo>
                  <a:lnTo>
                    <a:pt x="621" y="1989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Shape 1255"/>
            <p:cNvSpPr/>
            <p:nvPr/>
          </p:nvSpPr>
          <p:spPr>
            <a:xfrm>
              <a:off x="3546096" y="2916061"/>
              <a:ext cx="66743" cy="2655720"/>
            </a:xfrm>
            <a:custGeom>
              <a:pathLst>
                <a:path extrusionOk="0" h="21600" w="21600">
                  <a:moveTo>
                    <a:pt x="21600" y="2073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621" y="21464"/>
                  </a:lnTo>
                  <a:lnTo>
                    <a:pt x="1986" y="21324"/>
                  </a:lnTo>
                  <a:lnTo>
                    <a:pt x="3352" y="21203"/>
                  </a:lnTo>
                  <a:lnTo>
                    <a:pt x="6083" y="21083"/>
                  </a:lnTo>
                  <a:lnTo>
                    <a:pt x="9434" y="20981"/>
                  </a:lnTo>
                  <a:lnTo>
                    <a:pt x="12786" y="20877"/>
                  </a:lnTo>
                  <a:lnTo>
                    <a:pt x="16883" y="20807"/>
                  </a:lnTo>
                  <a:lnTo>
                    <a:pt x="21600" y="20737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Shape 1256"/>
            <p:cNvSpPr/>
            <p:nvPr/>
          </p:nvSpPr>
          <p:spPr>
            <a:xfrm>
              <a:off x="3714794" y="5572191"/>
              <a:ext cx="66743" cy="292247"/>
            </a:xfrm>
            <a:custGeom>
              <a:pathLst>
                <a:path extrusionOk="0" h="21600" w="21600">
                  <a:moveTo>
                    <a:pt x="0" y="79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1717"/>
                  </a:lnTo>
                  <a:lnTo>
                    <a:pt x="18869" y="3405"/>
                  </a:lnTo>
                  <a:lnTo>
                    <a:pt x="14897" y="4835"/>
                  </a:lnTo>
                  <a:lnTo>
                    <a:pt x="10055" y="6208"/>
                  </a:lnTo>
                  <a:lnTo>
                    <a:pt x="5462" y="7152"/>
                  </a:lnTo>
                  <a:lnTo>
                    <a:pt x="0" y="792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Shape 1257"/>
            <p:cNvSpPr/>
            <p:nvPr/>
          </p:nvSpPr>
          <p:spPr>
            <a:xfrm>
              <a:off x="3714794" y="5357016"/>
              <a:ext cx="66743" cy="21481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0995"/>
                  </a:lnTo>
                  <a:lnTo>
                    <a:pt x="5462" y="11853"/>
                  </a:lnTo>
                  <a:lnTo>
                    <a:pt x="10055" y="13334"/>
                  </a:lnTo>
                  <a:lnTo>
                    <a:pt x="15517" y="15050"/>
                  </a:lnTo>
                  <a:lnTo>
                    <a:pt x="18869" y="17155"/>
                  </a:lnTo>
                  <a:lnTo>
                    <a:pt x="20979" y="19261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Shape 1258"/>
            <p:cNvSpPr/>
            <p:nvPr/>
          </p:nvSpPr>
          <p:spPr>
            <a:xfrm>
              <a:off x="3613230" y="5453414"/>
              <a:ext cx="99468" cy="116694"/>
            </a:xfrm>
            <a:custGeom>
              <a:pathLst>
                <a:path extrusionOk="0" h="21600" w="21600">
                  <a:moveTo>
                    <a:pt x="10800" y="12292"/>
                  </a:moveTo>
                  <a:lnTo>
                    <a:pt x="13043" y="12718"/>
                  </a:lnTo>
                  <a:lnTo>
                    <a:pt x="14871" y="13074"/>
                  </a:lnTo>
                  <a:lnTo>
                    <a:pt x="16698" y="13855"/>
                  </a:lnTo>
                  <a:lnTo>
                    <a:pt x="18443" y="14992"/>
                  </a:lnTo>
                  <a:lnTo>
                    <a:pt x="19855" y="16555"/>
                  </a:lnTo>
                  <a:lnTo>
                    <a:pt x="20686" y="18118"/>
                  </a:lnTo>
                  <a:lnTo>
                    <a:pt x="21185" y="19682"/>
                  </a:lnTo>
                  <a:lnTo>
                    <a:pt x="21600" y="21600"/>
                  </a:lnTo>
                  <a:lnTo>
                    <a:pt x="21600" y="2274"/>
                  </a:lnTo>
                  <a:lnTo>
                    <a:pt x="18942" y="1137"/>
                  </a:lnTo>
                  <a:lnTo>
                    <a:pt x="16200" y="782"/>
                  </a:lnTo>
                  <a:lnTo>
                    <a:pt x="13458" y="355"/>
                  </a:lnTo>
                  <a:lnTo>
                    <a:pt x="10800" y="0"/>
                  </a:lnTo>
                  <a:lnTo>
                    <a:pt x="8058" y="355"/>
                  </a:lnTo>
                  <a:lnTo>
                    <a:pt x="5400" y="782"/>
                  </a:lnTo>
                  <a:lnTo>
                    <a:pt x="2742" y="1137"/>
                  </a:lnTo>
                  <a:lnTo>
                    <a:pt x="0" y="2274"/>
                  </a:lnTo>
                  <a:lnTo>
                    <a:pt x="0" y="21600"/>
                  </a:lnTo>
                  <a:lnTo>
                    <a:pt x="415" y="19682"/>
                  </a:lnTo>
                  <a:lnTo>
                    <a:pt x="831" y="18118"/>
                  </a:lnTo>
                  <a:lnTo>
                    <a:pt x="1745" y="16555"/>
                  </a:lnTo>
                  <a:lnTo>
                    <a:pt x="3074" y="14992"/>
                  </a:lnTo>
                  <a:lnTo>
                    <a:pt x="4985" y="13855"/>
                  </a:lnTo>
                  <a:lnTo>
                    <a:pt x="6729" y="13074"/>
                  </a:lnTo>
                  <a:lnTo>
                    <a:pt x="8557" y="12718"/>
                  </a:lnTo>
                  <a:lnTo>
                    <a:pt x="10800" y="12292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Shape 1259"/>
            <p:cNvSpPr/>
            <p:nvPr/>
          </p:nvSpPr>
          <p:spPr>
            <a:xfrm>
              <a:off x="3613230" y="5572191"/>
              <a:ext cx="99468" cy="116694"/>
            </a:xfrm>
            <a:custGeom>
              <a:pathLst>
                <a:path extrusionOk="0" h="21600" w="21600">
                  <a:moveTo>
                    <a:pt x="18443" y="6537"/>
                  </a:moveTo>
                  <a:lnTo>
                    <a:pt x="16698" y="7745"/>
                  </a:lnTo>
                  <a:lnTo>
                    <a:pt x="14871" y="8455"/>
                  </a:lnTo>
                  <a:lnTo>
                    <a:pt x="13043" y="9237"/>
                  </a:lnTo>
                  <a:lnTo>
                    <a:pt x="8557" y="9237"/>
                  </a:lnTo>
                  <a:lnTo>
                    <a:pt x="6729" y="8455"/>
                  </a:lnTo>
                  <a:lnTo>
                    <a:pt x="4985" y="7745"/>
                  </a:lnTo>
                  <a:lnTo>
                    <a:pt x="3074" y="6537"/>
                  </a:lnTo>
                  <a:lnTo>
                    <a:pt x="1745" y="5400"/>
                  </a:lnTo>
                  <a:lnTo>
                    <a:pt x="831" y="3837"/>
                  </a:lnTo>
                  <a:lnTo>
                    <a:pt x="0" y="0"/>
                  </a:lnTo>
                  <a:lnTo>
                    <a:pt x="0" y="19682"/>
                  </a:lnTo>
                  <a:lnTo>
                    <a:pt x="2742" y="20463"/>
                  </a:lnTo>
                  <a:lnTo>
                    <a:pt x="5400" y="21174"/>
                  </a:lnTo>
                  <a:lnTo>
                    <a:pt x="8058" y="21600"/>
                  </a:lnTo>
                  <a:lnTo>
                    <a:pt x="13458" y="21600"/>
                  </a:lnTo>
                  <a:lnTo>
                    <a:pt x="16200" y="21174"/>
                  </a:lnTo>
                  <a:lnTo>
                    <a:pt x="18942" y="20463"/>
                  </a:lnTo>
                  <a:lnTo>
                    <a:pt x="21600" y="19682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82"/>
                  </a:lnTo>
                  <a:lnTo>
                    <a:pt x="19855" y="5045"/>
                  </a:lnTo>
                  <a:lnTo>
                    <a:pt x="18443" y="653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Shape 1260"/>
            <p:cNvSpPr/>
            <p:nvPr/>
          </p:nvSpPr>
          <p:spPr>
            <a:xfrm>
              <a:off x="3546096" y="5467185"/>
              <a:ext cx="66743" cy="213084"/>
            </a:xfrm>
            <a:custGeom>
              <a:pathLst>
                <a:path extrusionOk="0" h="21600" w="21600">
                  <a:moveTo>
                    <a:pt x="21600" y="10702"/>
                  </a:moveTo>
                  <a:lnTo>
                    <a:pt x="21600" y="0"/>
                  </a:lnTo>
                  <a:lnTo>
                    <a:pt x="16883" y="866"/>
                  </a:lnTo>
                  <a:lnTo>
                    <a:pt x="12786" y="1731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279"/>
                  </a:lnTo>
                  <a:lnTo>
                    <a:pt x="621" y="9010"/>
                  </a:lnTo>
                  <a:lnTo>
                    <a:pt x="0" y="10702"/>
                  </a:lnTo>
                  <a:lnTo>
                    <a:pt x="621" y="12630"/>
                  </a:lnTo>
                  <a:lnTo>
                    <a:pt x="1986" y="14125"/>
                  </a:lnTo>
                  <a:lnTo>
                    <a:pt x="3352" y="15816"/>
                  </a:lnTo>
                  <a:lnTo>
                    <a:pt x="6083" y="17115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10702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Shape 1261"/>
            <p:cNvSpPr/>
            <p:nvPr/>
          </p:nvSpPr>
          <p:spPr>
            <a:xfrm>
              <a:off x="3714794" y="5467185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462" y="20538"/>
                  </a:lnTo>
                  <a:lnTo>
                    <a:pt x="10055" y="19239"/>
                  </a:lnTo>
                  <a:lnTo>
                    <a:pt x="14897" y="17351"/>
                  </a:lnTo>
                  <a:lnTo>
                    <a:pt x="18869" y="15384"/>
                  </a:lnTo>
                  <a:lnTo>
                    <a:pt x="20979" y="13062"/>
                  </a:lnTo>
                  <a:lnTo>
                    <a:pt x="21600" y="10702"/>
                  </a:lnTo>
                  <a:lnTo>
                    <a:pt x="20979" y="8341"/>
                  </a:lnTo>
                  <a:lnTo>
                    <a:pt x="18869" y="6216"/>
                  </a:lnTo>
                  <a:lnTo>
                    <a:pt x="15517" y="4092"/>
                  </a:lnTo>
                  <a:lnTo>
                    <a:pt x="10055" y="2361"/>
                  </a:lnTo>
                  <a:lnTo>
                    <a:pt x="5462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Shape 1262"/>
            <p:cNvSpPr/>
            <p:nvPr/>
          </p:nvSpPr>
          <p:spPr>
            <a:xfrm>
              <a:off x="2935131" y="6271216"/>
              <a:ext cx="0" cy="2646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Shape 1263"/>
            <p:cNvSpPr/>
            <p:nvPr/>
          </p:nvSpPr>
          <p:spPr>
            <a:xfrm>
              <a:off x="2869583" y="4754523"/>
              <a:ext cx="66743" cy="1936170"/>
            </a:xfrm>
            <a:custGeom>
              <a:pathLst>
                <a:path extrusionOk="0" h="21600" w="21600">
                  <a:moveTo>
                    <a:pt x="0" y="16923"/>
                  </a:moveTo>
                  <a:lnTo>
                    <a:pt x="745" y="16732"/>
                  </a:lnTo>
                  <a:lnTo>
                    <a:pt x="2110" y="16540"/>
                  </a:lnTo>
                  <a:lnTo>
                    <a:pt x="4097" y="16379"/>
                  </a:lnTo>
                  <a:lnTo>
                    <a:pt x="6083" y="16214"/>
                  </a:lnTo>
                  <a:lnTo>
                    <a:pt x="9434" y="16071"/>
                  </a:lnTo>
                  <a:lnTo>
                    <a:pt x="12786" y="15953"/>
                  </a:lnTo>
                  <a:lnTo>
                    <a:pt x="17628" y="15836"/>
                  </a:lnTo>
                  <a:lnTo>
                    <a:pt x="21600" y="1574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12146"/>
                  </a:lnTo>
                  <a:lnTo>
                    <a:pt x="4717" y="12220"/>
                  </a:lnTo>
                  <a:lnTo>
                    <a:pt x="8814" y="12338"/>
                  </a:lnTo>
                  <a:lnTo>
                    <a:pt x="12786" y="12477"/>
                  </a:lnTo>
                  <a:lnTo>
                    <a:pt x="15517" y="12621"/>
                  </a:lnTo>
                  <a:lnTo>
                    <a:pt x="18248" y="12786"/>
                  </a:lnTo>
                  <a:lnTo>
                    <a:pt x="20234" y="12951"/>
                  </a:lnTo>
                  <a:lnTo>
                    <a:pt x="21600" y="13138"/>
                  </a:lnTo>
                  <a:lnTo>
                    <a:pt x="21600" y="13517"/>
                  </a:lnTo>
                  <a:lnTo>
                    <a:pt x="20234" y="13708"/>
                  </a:lnTo>
                  <a:lnTo>
                    <a:pt x="18248" y="13874"/>
                  </a:lnTo>
                  <a:lnTo>
                    <a:pt x="15517" y="14039"/>
                  </a:lnTo>
                  <a:lnTo>
                    <a:pt x="12786" y="14178"/>
                  </a:lnTo>
                  <a:lnTo>
                    <a:pt x="8814" y="14322"/>
                  </a:lnTo>
                  <a:lnTo>
                    <a:pt x="4717" y="14439"/>
                  </a:lnTo>
                  <a:lnTo>
                    <a:pt x="0" y="1451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8124"/>
                  </a:lnTo>
                  <a:lnTo>
                    <a:pt x="17628" y="18033"/>
                  </a:lnTo>
                  <a:lnTo>
                    <a:pt x="12786" y="17915"/>
                  </a:lnTo>
                  <a:lnTo>
                    <a:pt x="9434" y="17798"/>
                  </a:lnTo>
                  <a:lnTo>
                    <a:pt x="6083" y="17654"/>
                  </a:lnTo>
                  <a:lnTo>
                    <a:pt x="4097" y="17489"/>
                  </a:lnTo>
                  <a:lnTo>
                    <a:pt x="2110" y="17302"/>
                  </a:lnTo>
                  <a:lnTo>
                    <a:pt x="745" y="17132"/>
                  </a:lnTo>
                  <a:lnTo>
                    <a:pt x="0" y="16923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Shape 1264"/>
            <p:cNvSpPr/>
            <p:nvPr/>
          </p:nvSpPr>
          <p:spPr>
            <a:xfrm>
              <a:off x="3038281" y="5780482"/>
              <a:ext cx="66743" cy="91022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9145"/>
                  </a:lnTo>
                  <a:lnTo>
                    <a:pt x="4841" y="9348"/>
                  </a:lnTo>
                  <a:lnTo>
                    <a:pt x="8814" y="9598"/>
                  </a:lnTo>
                  <a:lnTo>
                    <a:pt x="12166" y="9848"/>
                  </a:lnTo>
                  <a:lnTo>
                    <a:pt x="15517" y="10153"/>
                  </a:lnTo>
                  <a:lnTo>
                    <a:pt x="18248" y="10504"/>
                  </a:lnTo>
                  <a:lnTo>
                    <a:pt x="20359" y="10846"/>
                  </a:lnTo>
                  <a:lnTo>
                    <a:pt x="21600" y="11660"/>
                  </a:lnTo>
                  <a:lnTo>
                    <a:pt x="20979" y="12104"/>
                  </a:lnTo>
                  <a:lnTo>
                    <a:pt x="20359" y="12464"/>
                  </a:lnTo>
                  <a:lnTo>
                    <a:pt x="18248" y="12862"/>
                  </a:lnTo>
                  <a:lnTo>
                    <a:pt x="15517" y="13213"/>
                  </a:lnTo>
                  <a:lnTo>
                    <a:pt x="12166" y="13518"/>
                  </a:lnTo>
                  <a:lnTo>
                    <a:pt x="8814" y="13768"/>
                  </a:lnTo>
                  <a:lnTo>
                    <a:pt x="4841" y="14018"/>
                  </a:lnTo>
                  <a:lnTo>
                    <a:pt x="0" y="1421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515"/>
                  </a:lnTo>
                  <a:lnTo>
                    <a:pt x="17007" y="2358"/>
                  </a:lnTo>
                  <a:lnTo>
                    <a:pt x="12910" y="2108"/>
                  </a:lnTo>
                  <a:lnTo>
                    <a:pt x="9559" y="1859"/>
                  </a:lnTo>
                  <a:lnTo>
                    <a:pt x="6083" y="1507"/>
                  </a:lnTo>
                  <a:lnTo>
                    <a:pt x="3476" y="1202"/>
                  </a:lnTo>
                  <a:lnTo>
                    <a:pt x="1490" y="804"/>
                  </a:lnTo>
                  <a:lnTo>
                    <a:pt x="745" y="407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Shape 1265"/>
            <p:cNvSpPr/>
            <p:nvPr/>
          </p:nvSpPr>
          <p:spPr>
            <a:xfrm>
              <a:off x="2936718" y="6155748"/>
              <a:ext cx="99468" cy="233711"/>
            </a:xfrm>
            <a:custGeom>
              <a:pathLst>
                <a:path extrusionOk="0" h="21600" w="21600">
                  <a:moveTo>
                    <a:pt x="10800" y="0"/>
                  </a:moveTo>
                  <a:lnTo>
                    <a:pt x="8058" y="0"/>
                  </a:lnTo>
                  <a:lnTo>
                    <a:pt x="5400" y="179"/>
                  </a:lnTo>
                  <a:lnTo>
                    <a:pt x="2742" y="573"/>
                  </a:lnTo>
                  <a:lnTo>
                    <a:pt x="0" y="967"/>
                  </a:lnTo>
                  <a:lnTo>
                    <a:pt x="0" y="10710"/>
                  </a:lnTo>
                  <a:lnTo>
                    <a:pt x="415" y="9707"/>
                  </a:lnTo>
                  <a:lnTo>
                    <a:pt x="914" y="8955"/>
                  </a:lnTo>
                  <a:lnTo>
                    <a:pt x="3572" y="7379"/>
                  </a:lnTo>
                  <a:lnTo>
                    <a:pt x="4985" y="6985"/>
                  </a:lnTo>
                  <a:lnTo>
                    <a:pt x="6729" y="6412"/>
                  </a:lnTo>
                  <a:lnTo>
                    <a:pt x="8557" y="6233"/>
                  </a:lnTo>
                  <a:lnTo>
                    <a:pt x="13043" y="6233"/>
                  </a:lnTo>
                  <a:lnTo>
                    <a:pt x="15369" y="6412"/>
                  </a:lnTo>
                  <a:lnTo>
                    <a:pt x="17114" y="6985"/>
                  </a:lnTo>
                  <a:lnTo>
                    <a:pt x="19855" y="8167"/>
                  </a:lnTo>
                  <a:lnTo>
                    <a:pt x="20686" y="8955"/>
                  </a:lnTo>
                  <a:lnTo>
                    <a:pt x="21600" y="9922"/>
                  </a:lnTo>
                  <a:lnTo>
                    <a:pt x="21600" y="11678"/>
                  </a:lnTo>
                  <a:lnTo>
                    <a:pt x="20686" y="12645"/>
                  </a:lnTo>
                  <a:lnTo>
                    <a:pt x="19855" y="13433"/>
                  </a:lnTo>
                  <a:lnTo>
                    <a:pt x="18443" y="14006"/>
                  </a:lnTo>
                  <a:lnTo>
                    <a:pt x="17114" y="14579"/>
                  </a:lnTo>
                  <a:lnTo>
                    <a:pt x="14871" y="14973"/>
                  </a:lnTo>
                  <a:lnTo>
                    <a:pt x="13043" y="15367"/>
                  </a:lnTo>
                  <a:lnTo>
                    <a:pt x="8557" y="15367"/>
                  </a:lnTo>
                  <a:lnTo>
                    <a:pt x="6729" y="14973"/>
                  </a:lnTo>
                  <a:lnTo>
                    <a:pt x="4985" y="14579"/>
                  </a:lnTo>
                  <a:lnTo>
                    <a:pt x="3572" y="14006"/>
                  </a:lnTo>
                  <a:lnTo>
                    <a:pt x="2243" y="13433"/>
                  </a:lnTo>
                  <a:lnTo>
                    <a:pt x="914" y="12645"/>
                  </a:lnTo>
                  <a:lnTo>
                    <a:pt x="415" y="11857"/>
                  </a:lnTo>
                  <a:lnTo>
                    <a:pt x="0" y="10890"/>
                  </a:lnTo>
                  <a:lnTo>
                    <a:pt x="0" y="20597"/>
                  </a:lnTo>
                  <a:lnTo>
                    <a:pt x="2742" y="20991"/>
                  </a:lnTo>
                  <a:lnTo>
                    <a:pt x="5400" y="21385"/>
                  </a:lnTo>
                  <a:lnTo>
                    <a:pt x="8058" y="21600"/>
                  </a:lnTo>
                  <a:lnTo>
                    <a:pt x="13957" y="21600"/>
                  </a:lnTo>
                  <a:lnTo>
                    <a:pt x="16698" y="21385"/>
                  </a:lnTo>
                  <a:lnTo>
                    <a:pt x="18942" y="20991"/>
                  </a:lnTo>
                  <a:lnTo>
                    <a:pt x="21600" y="20597"/>
                  </a:lnTo>
                  <a:lnTo>
                    <a:pt x="21600" y="967"/>
                  </a:lnTo>
                  <a:lnTo>
                    <a:pt x="18942" y="573"/>
                  </a:lnTo>
                  <a:lnTo>
                    <a:pt x="16698" y="179"/>
                  </a:lnTo>
                  <a:lnTo>
                    <a:pt x="13957" y="0"/>
                  </a:lnTo>
                  <a:lnTo>
                    <a:pt x="1080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Shape 1266"/>
            <p:cNvSpPr/>
            <p:nvPr/>
          </p:nvSpPr>
          <p:spPr>
            <a:xfrm>
              <a:off x="2869583" y="6166076"/>
              <a:ext cx="66743" cy="211356"/>
            </a:xfrm>
            <a:custGeom>
              <a:pathLst>
                <a:path extrusionOk="0" h="21600" w="21600">
                  <a:moveTo>
                    <a:pt x="21600" y="10721"/>
                  </a:moveTo>
                  <a:lnTo>
                    <a:pt x="21600" y="0"/>
                  </a:lnTo>
                  <a:lnTo>
                    <a:pt x="17628" y="867"/>
                  </a:lnTo>
                  <a:lnTo>
                    <a:pt x="12786" y="1931"/>
                  </a:lnTo>
                  <a:lnTo>
                    <a:pt x="9434" y="2996"/>
                  </a:lnTo>
                  <a:lnTo>
                    <a:pt x="6083" y="4296"/>
                  </a:lnTo>
                  <a:lnTo>
                    <a:pt x="4097" y="5794"/>
                  </a:lnTo>
                  <a:lnTo>
                    <a:pt x="2110" y="7253"/>
                  </a:lnTo>
                  <a:lnTo>
                    <a:pt x="745" y="8987"/>
                  </a:lnTo>
                  <a:lnTo>
                    <a:pt x="0" y="10721"/>
                  </a:lnTo>
                  <a:lnTo>
                    <a:pt x="745" y="12613"/>
                  </a:lnTo>
                  <a:lnTo>
                    <a:pt x="2110" y="14150"/>
                  </a:lnTo>
                  <a:lnTo>
                    <a:pt x="4097" y="15845"/>
                  </a:lnTo>
                  <a:lnTo>
                    <a:pt x="6083" y="17343"/>
                  </a:lnTo>
                  <a:lnTo>
                    <a:pt x="9434" y="18644"/>
                  </a:lnTo>
                  <a:lnTo>
                    <a:pt x="12786" y="19708"/>
                  </a:lnTo>
                  <a:lnTo>
                    <a:pt x="17628" y="20772"/>
                  </a:lnTo>
                  <a:lnTo>
                    <a:pt x="21600" y="21600"/>
                  </a:lnTo>
                  <a:lnTo>
                    <a:pt x="21600" y="10721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Shape 1267"/>
            <p:cNvSpPr/>
            <p:nvPr/>
          </p:nvSpPr>
          <p:spPr>
            <a:xfrm>
              <a:off x="3038281" y="6166076"/>
              <a:ext cx="66743" cy="211356"/>
            </a:xfrm>
            <a:custGeom>
              <a:pathLst>
                <a:path extrusionOk="0" h="21600" w="21600">
                  <a:moveTo>
                    <a:pt x="21600" y="10721"/>
                  </a:moveTo>
                  <a:lnTo>
                    <a:pt x="20359" y="7253"/>
                  </a:lnTo>
                  <a:lnTo>
                    <a:pt x="18248" y="5794"/>
                  </a:lnTo>
                  <a:lnTo>
                    <a:pt x="15517" y="4296"/>
                  </a:lnTo>
                  <a:lnTo>
                    <a:pt x="12166" y="2996"/>
                  </a:lnTo>
                  <a:lnTo>
                    <a:pt x="8814" y="1931"/>
                  </a:lnTo>
                  <a:lnTo>
                    <a:pt x="4841" y="867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841" y="20772"/>
                  </a:lnTo>
                  <a:lnTo>
                    <a:pt x="8814" y="19708"/>
                  </a:lnTo>
                  <a:lnTo>
                    <a:pt x="12166" y="18644"/>
                  </a:lnTo>
                  <a:lnTo>
                    <a:pt x="15517" y="17343"/>
                  </a:lnTo>
                  <a:lnTo>
                    <a:pt x="18248" y="15845"/>
                  </a:lnTo>
                  <a:lnTo>
                    <a:pt x="20359" y="14150"/>
                  </a:lnTo>
                  <a:lnTo>
                    <a:pt x="20979" y="12613"/>
                  </a:lnTo>
                  <a:lnTo>
                    <a:pt x="21600" y="10721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Shape 1268"/>
            <p:cNvSpPr/>
            <p:nvPr/>
          </p:nvSpPr>
          <p:spPr>
            <a:xfrm>
              <a:off x="3375676" y="3539210"/>
              <a:ext cx="65100" cy="2239199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Shape 1269"/>
            <p:cNvSpPr/>
            <p:nvPr/>
          </p:nvSpPr>
          <p:spPr>
            <a:xfrm>
              <a:off x="3208700" y="5746053"/>
              <a:ext cx="402407" cy="235439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387"/>
                  </a:lnTo>
                  <a:lnTo>
                    <a:pt x="9831" y="20996"/>
                  </a:lnTo>
                  <a:lnTo>
                    <a:pt x="9498" y="20641"/>
                  </a:lnTo>
                  <a:lnTo>
                    <a:pt x="458" y="5187"/>
                  </a:lnTo>
                  <a:lnTo>
                    <a:pt x="208" y="4618"/>
                  </a:lnTo>
                  <a:lnTo>
                    <a:pt x="0" y="3624"/>
                  </a:lnTo>
                  <a:lnTo>
                    <a:pt x="0" y="2878"/>
                  </a:lnTo>
                  <a:lnTo>
                    <a:pt x="125" y="1918"/>
                  </a:lnTo>
                  <a:lnTo>
                    <a:pt x="333" y="1137"/>
                  </a:lnTo>
                  <a:lnTo>
                    <a:pt x="792" y="568"/>
                  </a:lnTo>
                  <a:lnTo>
                    <a:pt x="1250" y="178"/>
                  </a:lnTo>
                  <a:lnTo>
                    <a:pt x="1812" y="0"/>
                  </a:lnTo>
                  <a:lnTo>
                    <a:pt x="19788" y="0"/>
                  </a:lnTo>
                  <a:lnTo>
                    <a:pt x="20350" y="178"/>
                  </a:lnTo>
                  <a:lnTo>
                    <a:pt x="20808" y="568"/>
                  </a:lnTo>
                  <a:lnTo>
                    <a:pt x="21142" y="1137"/>
                  </a:lnTo>
                  <a:lnTo>
                    <a:pt x="21475" y="1918"/>
                  </a:lnTo>
                  <a:lnTo>
                    <a:pt x="21600" y="2878"/>
                  </a:lnTo>
                  <a:lnTo>
                    <a:pt x="21600" y="3624"/>
                  </a:lnTo>
                  <a:lnTo>
                    <a:pt x="21371" y="4618"/>
                  </a:lnTo>
                  <a:lnTo>
                    <a:pt x="21038" y="5187"/>
                  </a:lnTo>
                  <a:lnTo>
                    <a:pt x="12102" y="20641"/>
                  </a:lnTo>
                  <a:lnTo>
                    <a:pt x="11748" y="20996"/>
                  </a:lnTo>
                  <a:lnTo>
                    <a:pt x="11414" y="21387"/>
                  </a:lnTo>
                  <a:lnTo>
                    <a:pt x="10748" y="21600"/>
                  </a:lnTo>
                  <a:close/>
                  <a:moveTo>
                    <a:pt x="6103" y="6146"/>
                  </a:moveTo>
                  <a:lnTo>
                    <a:pt x="10748" y="14068"/>
                  </a:lnTo>
                  <a:lnTo>
                    <a:pt x="15372" y="6146"/>
                  </a:lnTo>
                  <a:lnTo>
                    <a:pt x="6103" y="6146"/>
                  </a:lnTo>
                  <a:close/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Shape 1270"/>
            <p:cNvSpPr/>
            <p:nvPr/>
          </p:nvSpPr>
          <p:spPr>
            <a:xfrm>
              <a:off x="3038281" y="4856085"/>
              <a:ext cx="66743" cy="922266"/>
            </a:xfrm>
            <a:custGeom>
              <a:pathLst>
                <a:path extrusionOk="0" h="21600" w="21600">
                  <a:moveTo>
                    <a:pt x="21600" y="19128"/>
                  </a:moveTo>
                  <a:lnTo>
                    <a:pt x="21600" y="2472"/>
                  </a:lnTo>
                  <a:lnTo>
                    <a:pt x="17007" y="2280"/>
                  </a:lnTo>
                  <a:lnTo>
                    <a:pt x="12910" y="2034"/>
                  </a:lnTo>
                  <a:lnTo>
                    <a:pt x="9559" y="1788"/>
                  </a:lnTo>
                  <a:lnTo>
                    <a:pt x="6083" y="1487"/>
                  </a:lnTo>
                  <a:lnTo>
                    <a:pt x="3476" y="1140"/>
                  </a:lnTo>
                  <a:lnTo>
                    <a:pt x="1490" y="794"/>
                  </a:lnTo>
                  <a:lnTo>
                    <a:pt x="745" y="392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490" y="20816"/>
                  </a:lnTo>
                  <a:lnTo>
                    <a:pt x="3476" y="20460"/>
                  </a:lnTo>
                  <a:lnTo>
                    <a:pt x="6083" y="20113"/>
                  </a:lnTo>
                  <a:lnTo>
                    <a:pt x="9559" y="19821"/>
                  </a:lnTo>
                  <a:lnTo>
                    <a:pt x="12910" y="19520"/>
                  </a:lnTo>
                  <a:lnTo>
                    <a:pt x="17007" y="19274"/>
                  </a:lnTo>
                  <a:lnTo>
                    <a:pt x="21600" y="19128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Shape 1271"/>
            <p:cNvSpPr/>
            <p:nvPr/>
          </p:nvSpPr>
          <p:spPr>
            <a:xfrm>
              <a:off x="3208700" y="5534319"/>
              <a:ext cx="66743" cy="244079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2309"/>
                  </a:lnTo>
                  <a:lnTo>
                    <a:pt x="5338" y="13029"/>
                  </a:lnTo>
                  <a:lnTo>
                    <a:pt x="10055" y="14366"/>
                  </a:lnTo>
                  <a:lnTo>
                    <a:pt x="14772" y="15840"/>
                  </a:lnTo>
                  <a:lnTo>
                    <a:pt x="18869" y="17691"/>
                  </a:lnTo>
                  <a:lnTo>
                    <a:pt x="20855" y="19577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Shape 1272"/>
            <p:cNvSpPr/>
            <p:nvPr/>
          </p:nvSpPr>
          <p:spPr>
            <a:xfrm>
              <a:off x="3208700" y="5780482"/>
              <a:ext cx="66743" cy="910224"/>
            </a:xfrm>
            <a:custGeom>
              <a:pathLst>
                <a:path extrusionOk="0" h="21600" w="21600">
                  <a:moveTo>
                    <a:pt x="0" y="2571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555"/>
                  </a:lnTo>
                  <a:lnTo>
                    <a:pt x="18869" y="1054"/>
                  </a:lnTo>
                  <a:lnTo>
                    <a:pt x="14772" y="1563"/>
                  </a:lnTo>
                  <a:lnTo>
                    <a:pt x="10055" y="2016"/>
                  </a:lnTo>
                  <a:lnTo>
                    <a:pt x="5338" y="2312"/>
                  </a:lnTo>
                  <a:lnTo>
                    <a:pt x="0" y="2571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Shape 1273"/>
            <p:cNvSpPr/>
            <p:nvPr/>
          </p:nvSpPr>
          <p:spPr>
            <a:xfrm>
              <a:off x="3107136" y="5661703"/>
              <a:ext cx="99468" cy="116694"/>
            </a:xfrm>
            <a:custGeom>
              <a:pathLst>
                <a:path extrusionOk="0" h="21600" w="21600">
                  <a:moveTo>
                    <a:pt x="10841" y="12363"/>
                  </a:moveTo>
                  <a:lnTo>
                    <a:pt x="13076" y="12718"/>
                  </a:lnTo>
                  <a:lnTo>
                    <a:pt x="14814" y="13145"/>
                  </a:lnTo>
                  <a:lnTo>
                    <a:pt x="16634" y="13855"/>
                  </a:lnTo>
                  <a:lnTo>
                    <a:pt x="18455" y="15063"/>
                  </a:lnTo>
                  <a:lnTo>
                    <a:pt x="19779" y="16626"/>
                  </a:lnTo>
                  <a:lnTo>
                    <a:pt x="20690" y="18118"/>
                  </a:lnTo>
                  <a:lnTo>
                    <a:pt x="21103" y="19682"/>
                  </a:lnTo>
                  <a:lnTo>
                    <a:pt x="21600" y="21600"/>
                  </a:lnTo>
                  <a:lnTo>
                    <a:pt x="21600" y="2345"/>
                  </a:lnTo>
                  <a:lnTo>
                    <a:pt x="18869" y="1137"/>
                  </a:lnTo>
                  <a:lnTo>
                    <a:pt x="16221" y="782"/>
                  </a:lnTo>
                  <a:lnTo>
                    <a:pt x="13490" y="426"/>
                  </a:lnTo>
                  <a:lnTo>
                    <a:pt x="10841" y="0"/>
                  </a:lnTo>
                  <a:lnTo>
                    <a:pt x="8110" y="426"/>
                  </a:lnTo>
                  <a:lnTo>
                    <a:pt x="4966" y="782"/>
                  </a:lnTo>
                  <a:lnTo>
                    <a:pt x="2731" y="1137"/>
                  </a:lnTo>
                  <a:lnTo>
                    <a:pt x="0" y="2345"/>
                  </a:lnTo>
                  <a:lnTo>
                    <a:pt x="0" y="21600"/>
                  </a:lnTo>
                  <a:lnTo>
                    <a:pt x="497" y="19682"/>
                  </a:lnTo>
                  <a:lnTo>
                    <a:pt x="910" y="18118"/>
                  </a:lnTo>
                  <a:lnTo>
                    <a:pt x="1821" y="16626"/>
                  </a:lnTo>
                  <a:lnTo>
                    <a:pt x="3145" y="15063"/>
                  </a:lnTo>
                  <a:lnTo>
                    <a:pt x="4966" y="13855"/>
                  </a:lnTo>
                  <a:lnTo>
                    <a:pt x="6786" y="13145"/>
                  </a:lnTo>
                  <a:lnTo>
                    <a:pt x="8524" y="12718"/>
                  </a:lnTo>
                  <a:lnTo>
                    <a:pt x="10841" y="12363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Shape 1274"/>
            <p:cNvSpPr/>
            <p:nvPr/>
          </p:nvSpPr>
          <p:spPr>
            <a:xfrm>
              <a:off x="3107136" y="5780482"/>
              <a:ext cx="99468" cy="116694"/>
            </a:xfrm>
            <a:custGeom>
              <a:pathLst>
                <a:path extrusionOk="0" h="21600" w="21600">
                  <a:moveTo>
                    <a:pt x="18455" y="6586"/>
                  </a:moveTo>
                  <a:lnTo>
                    <a:pt x="16634" y="7719"/>
                  </a:lnTo>
                  <a:lnTo>
                    <a:pt x="14814" y="8498"/>
                  </a:lnTo>
                  <a:lnTo>
                    <a:pt x="13076" y="8852"/>
                  </a:lnTo>
                  <a:lnTo>
                    <a:pt x="10841" y="9207"/>
                  </a:lnTo>
                  <a:lnTo>
                    <a:pt x="8524" y="8852"/>
                  </a:lnTo>
                  <a:lnTo>
                    <a:pt x="6786" y="8498"/>
                  </a:lnTo>
                  <a:lnTo>
                    <a:pt x="4966" y="7719"/>
                  </a:lnTo>
                  <a:lnTo>
                    <a:pt x="3145" y="6586"/>
                  </a:lnTo>
                  <a:lnTo>
                    <a:pt x="1821" y="5028"/>
                  </a:lnTo>
                  <a:lnTo>
                    <a:pt x="910" y="3470"/>
                  </a:lnTo>
                  <a:lnTo>
                    <a:pt x="497" y="1983"/>
                  </a:lnTo>
                  <a:lnTo>
                    <a:pt x="0" y="0"/>
                  </a:lnTo>
                  <a:lnTo>
                    <a:pt x="0" y="19263"/>
                  </a:lnTo>
                  <a:lnTo>
                    <a:pt x="2731" y="20396"/>
                  </a:lnTo>
                  <a:lnTo>
                    <a:pt x="4966" y="20821"/>
                  </a:lnTo>
                  <a:lnTo>
                    <a:pt x="8110" y="21600"/>
                  </a:lnTo>
                  <a:lnTo>
                    <a:pt x="13490" y="21600"/>
                  </a:lnTo>
                  <a:lnTo>
                    <a:pt x="16221" y="21175"/>
                  </a:lnTo>
                  <a:lnTo>
                    <a:pt x="18869" y="20396"/>
                  </a:lnTo>
                  <a:lnTo>
                    <a:pt x="21600" y="19688"/>
                  </a:lnTo>
                  <a:lnTo>
                    <a:pt x="21600" y="0"/>
                  </a:lnTo>
                  <a:lnTo>
                    <a:pt x="21103" y="1983"/>
                  </a:lnTo>
                  <a:lnTo>
                    <a:pt x="20690" y="3470"/>
                  </a:lnTo>
                  <a:lnTo>
                    <a:pt x="19779" y="5028"/>
                  </a:lnTo>
                  <a:lnTo>
                    <a:pt x="18455" y="6586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Shape 1275"/>
            <p:cNvSpPr/>
            <p:nvPr/>
          </p:nvSpPr>
          <p:spPr>
            <a:xfrm>
              <a:off x="3038281" y="5673755"/>
              <a:ext cx="66743" cy="209628"/>
            </a:xfrm>
            <a:custGeom>
              <a:pathLst>
                <a:path extrusionOk="0" h="21600" w="21600">
                  <a:moveTo>
                    <a:pt x="21600" y="10780"/>
                  </a:moveTo>
                  <a:lnTo>
                    <a:pt x="21600" y="0"/>
                  </a:lnTo>
                  <a:lnTo>
                    <a:pt x="17007" y="636"/>
                  </a:lnTo>
                  <a:lnTo>
                    <a:pt x="12910" y="1710"/>
                  </a:lnTo>
                  <a:lnTo>
                    <a:pt x="9559" y="3023"/>
                  </a:lnTo>
                  <a:lnTo>
                    <a:pt x="6083" y="4296"/>
                  </a:lnTo>
                  <a:lnTo>
                    <a:pt x="3476" y="5808"/>
                  </a:lnTo>
                  <a:lnTo>
                    <a:pt x="1490" y="7359"/>
                  </a:lnTo>
                  <a:lnTo>
                    <a:pt x="0" y="10780"/>
                  </a:lnTo>
                  <a:lnTo>
                    <a:pt x="745" y="12530"/>
                  </a:lnTo>
                  <a:lnTo>
                    <a:pt x="1490" y="14241"/>
                  </a:lnTo>
                  <a:lnTo>
                    <a:pt x="3476" y="15951"/>
                  </a:lnTo>
                  <a:lnTo>
                    <a:pt x="6083" y="17264"/>
                  </a:lnTo>
                  <a:lnTo>
                    <a:pt x="9559" y="18776"/>
                  </a:lnTo>
                  <a:lnTo>
                    <a:pt x="12910" y="19850"/>
                  </a:lnTo>
                  <a:lnTo>
                    <a:pt x="17007" y="20924"/>
                  </a:lnTo>
                  <a:lnTo>
                    <a:pt x="21600" y="21600"/>
                  </a:lnTo>
                  <a:lnTo>
                    <a:pt x="21600" y="1078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Shape 1276"/>
            <p:cNvSpPr/>
            <p:nvPr/>
          </p:nvSpPr>
          <p:spPr>
            <a:xfrm>
              <a:off x="3105550" y="4851916"/>
              <a:ext cx="0" cy="2699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Shape 1277"/>
            <p:cNvSpPr/>
            <p:nvPr/>
          </p:nvSpPr>
          <p:spPr>
            <a:xfrm>
              <a:off x="3038281" y="4040139"/>
              <a:ext cx="66743" cy="812106"/>
            </a:xfrm>
            <a:custGeom>
              <a:pathLst>
                <a:path extrusionOk="0" h="21600" w="21600">
                  <a:moveTo>
                    <a:pt x="21600" y="18793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745" y="21155"/>
                  </a:lnTo>
                  <a:lnTo>
                    <a:pt x="1490" y="20699"/>
                  </a:lnTo>
                  <a:lnTo>
                    <a:pt x="3476" y="20305"/>
                  </a:lnTo>
                  <a:lnTo>
                    <a:pt x="6083" y="19922"/>
                  </a:lnTo>
                  <a:lnTo>
                    <a:pt x="9559" y="19580"/>
                  </a:lnTo>
                  <a:lnTo>
                    <a:pt x="12910" y="19300"/>
                  </a:lnTo>
                  <a:lnTo>
                    <a:pt x="17007" y="19020"/>
                  </a:lnTo>
                  <a:lnTo>
                    <a:pt x="21600" y="18793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Shape 1278"/>
            <p:cNvSpPr/>
            <p:nvPr/>
          </p:nvSpPr>
          <p:spPr>
            <a:xfrm>
              <a:off x="3208700" y="3871442"/>
              <a:ext cx="66743" cy="1906902"/>
            </a:xfrm>
            <a:custGeom>
              <a:pathLst>
                <a:path extrusionOk="0" h="21600" w="21600">
                  <a:moveTo>
                    <a:pt x="18124" y="265"/>
                  </a:moveTo>
                  <a:lnTo>
                    <a:pt x="0" y="915"/>
                  </a:lnTo>
                  <a:lnTo>
                    <a:pt x="0" y="9914"/>
                  </a:lnTo>
                  <a:lnTo>
                    <a:pt x="5338" y="10033"/>
                  </a:lnTo>
                  <a:lnTo>
                    <a:pt x="10055" y="10175"/>
                  </a:lnTo>
                  <a:lnTo>
                    <a:pt x="14772" y="10396"/>
                  </a:lnTo>
                  <a:lnTo>
                    <a:pt x="18869" y="10608"/>
                  </a:lnTo>
                  <a:lnTo>
                    <a:pt x="20855" y="10873"/>
                  </a:lnTo>
                  <a:lnTo>
                    <a:pt x="21600" y="11138"/>
                  </a:lnTo>
                  <a:lnTo>
                    <a:pt x="20855" y="11377"/>
                  </a:lnTo>
                  <a:lnTo>
                    <a:pt x="18869" y="11642"/>
                  </a:lnTo>
                  <a:lnTo>
                    <a:pt x="14772" y="11858"/>
                  </a:lnTo>
                  <a:lnTo>
                    <a:pt x="10055" y="12075"/>
                  </a:lnTo>
                  <a:lnTo>
                    <a:pt x="5338" y="12216"/>
                  </a:lnTo>
                  <a:lnTo>
                    <a:pt x="0" y="1233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110" y="146"/>
                  </a:lnTo>
                  <a:lnTo>
                    <a:pt x="18124" y="265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Shape 1279"/>
            <p:cNvSpPr/>
            <p:nvPr/>
          </p:nvSpPr>
          <p:spPr>
            <a:xfrm>
              <a:off x="3107136" y="4737310"/>
              <a:ext cx="99468" cy="233711"/>
            </a:xfrm>
            <a:custGeom>
              <a:pathLst>
                <a:path extrusionOk="0" h="21600" w="21600">
                  <a:moveTo>
                    <a:pt x="10841" y="0"/>
                  </a:moveTo>
                  <a:lnTo>
                    <a:pt x="8110" y="0"/>
                  </a:lnTo>
                  <a:lnTo>
                    <a:pt x="4966" y="179"/>
                  </a:lnTo>
                  <a:lnTo>
                    <a:pt x="2731" y="574"/>
                  </a:lnTo>
                  <a:lnTo>
                    <a:pt x="0" y="969"/>
                  </a:lnTo>
                  <a:lnTo>
                    <a:pt x="0" y="10692"/>
                  </a:lnTo>
                  <a:lnTo>
                    <a:pt x="497" y="9939"/>
                  </a:lnTo>
                  <a:lnTo>
                    <a:pt x="910" y="8970"/>
                  </a:lnTo>
                  <a:lnTo>
                    <a:pt x="1821" y="8181"/>
                  </a:lnTo>
                  <a:lnTo>
                    <a:pt x="3145" y="7571"/>
                  </a:lnTo>
                  <a:lnTo>
                    <a:pt x="4966" y="6997"/>
                  </a:lnTo>
                  <a:lnTo>
                    <a:pt x="6786" y="6602"/>
                  </a:lnTo>
                  <a:lnTo>
                    <a:pt x="8524" y="6207"/>
                  </a:lnTo>
                  <a:lnTo>
                    <a:pt x="13076" y="6207"/>
                  </a:lnTo>
                  <a:lnTo>
                    <a:pt x="14814" y="6423"/>
                  </a:lnTo>
                  <a:lnTo>
                    <a:pt x="18455" y="7571"/>
                  </a:lnTo>
                  <a:lnTo>
                    <a:pt x="19779" y="8181"/>
                  </a:lnTo>
                  <a:lnTo>
                    <a:pt x="20690" y="8970"/>
                  </a:lnTo>
                  <a:lnTo>
                    <a:pt x="21103" y="9939"/>
                  </a:lnTo>
                  <a:lnTo>
                    <a:pt x="21600" y="10908"/>
                  </a:lnTo>
                  <a:lnTo>
                    <a:pt x="21103" y="11661"/>
                  </a:lnTo>
                  <a:lnTo>
                    <a:pt x="20690" y="12666"/>
                  </a:lnTo>
                  <a:lnTo>
                    <a:pt x="19779" y="13455"/>
                  </a:lnTo>
                  <a:lnTo>
                    <a:pt x="18455" y="14029"/>
                  </a:lnTo>
                  <a:lnTo>
                    <a:pt x="14814" y="15177"/>
                  </a:lnTo>
                  <a:lnTo>
                    <a:pt x="13076" y="15393"/>
                  </a:lnTo>
                  <a:lnTo>
                    <a:pt x="8524" y="15393"/>
                  </a:lnTo>
                  <a:lnTo>
                    <a:pt x="6786" y="14998"/>
                  </a:lnTo>
                  <a:lnTo>
                    <a:pt x="4966" y="14603"/>
                  </a:lnTo>
                  <a:lnTo>
                    <a:pt x="3145" y="14029"/>
                  </a:lnTo>
                  <a:lnTo>
                    <a:pt x="1821" y="13455"/>
                  </a:lnTo>
                  <a:lnTo>
                    <a:pt x="910" y="12666"/>
                  </a:lnTo>
                  <a:lnTo>
                    <a:pt x="497" y="11661"/>
                  </a:lnTo>
                  <a:lnTo>
                    <a:pt x="0" y="10908"/>
                  </a:lnTo>
                  <a:lnTo>
                    <a:pt x="0" y="20631"/>
                  </a:lnTo>
                  <a:lnTo>
                    <a:pt x="2731" y="21026"/>
                  </a:lnTo>
                  <a:lnTo>
                    <a:pt x="4966" y="21421"/>
                  </a:lnTo>
                  <a:lnTo>
                    <a:pt x="8110" y="21600"/>
                  </a:lnTo>
                  <a:lnTo>
                    <a:pt x="13490" y="21600"/>
                  </a:lnTo>
                  <a:lnTo>
                    <a:pt x="16221" y="21421"/>
                  </a:lnTo>
                  <a:lnTo>
                    <a:pt x="18869" y="21026"/>
                  </a:lnTo>
                  <a:lnTo>
                    <a:pt x="21600" y="20631"/>
                  </a:lnTo>
                  <a:lnTo>
                    <a:pt x="21600" y="969"/>
                  </a:lnTo>
                  <a:lnTo>
                    <a:pt x="18869" y="574"/>
                  </a:lnTo>
                  <a:lnTo>
                    <a:pt x="16221" y="179"/>
                  </a:lnTo>
                  <a:lnTo>
                    <a:pt x="13490" y="0"/>
                  </a:lnTo>
                  <a:lnTo>
                    <a:pt x="10841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Shape 1280"/>
            <p:cNvSpPr/>
            <p:nvPr/>
          </p:nvSpPr>
          <p:spPr>
            <a:xfrm>
              <a:off x="3036693" y="4851916"/>
              <a:ext cx="0" cy="2699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Shape 1281"/>
            <p:cNvSpPr/>
            <p:nvPr/>
          </p:nvSpPr>
          <p:spPr>
            <a:xfrm>
              <a:off x="3038281" y="4747637"/>
              <a:ext cx="66743" cy="211356"/>
            </a:xfrm>
            <a:custGeom>
              <a:pathLst>
                <a:path extrusionOk="0" h="21600" w="21600">
                  <a:moveTo>
                    <a:pt x="21600" y="10918"/>
                  </a:moveTo>
                  <a:lnTo>
                    <a:pt x="21600" y="0"/>
                  </a:lnTo>
                  <a:lnTo>
                    <a:pt x="17007" y="867"/>
                  </a:lnTo>
                  <a:lnTo>
                    <a:pt x="12910" y="1931"/>
                  </a:lnTo>
                  <a:lnTo>
                    <a:pt x="9559" y="2996"/>
                  </a:lnTo>
                  <a:lnTo>
                    <a:pt x="6083" y="4296"/>
                  </a:lnTo>
                  <a:lnTo>
                    <a:pt x="3476" y="5755"/>
                  </a:lnTo>
                  <a:lnTo>
                    <a:pt x="1490" y="7253"/>
                  </a:lnTo>
                  <a:lnTo>
                    <a:pt x="745" y="8987"/>
                  </a:lnTo>
                  <a:lnTo>
                    <a:pt x="0" y="10682"/>
                  </a:lnTo>
                  <a:lnTo>
                    <a:pt x="0" y="10918"/>
                  </a:lnTo>
                  <a:lnTo>
                    <a:pt x="745" y="12613"/>
                  </a:lnTo>
                  <a:lnTo>
                    <a:pt x="1490" y="14347"/>
                  </a:lnTo>
                  <a:lnTo>
                    <a:pt x="3476" y="15845"/>
                  </a:lnTo>
                  <a:lnTo>
                    <a:pt x="6083" y="17343"/>
                  </a:lnTo>
                  <a:lnTo>
                    <a:pt x="9559" y="18644"/>
                  </a:lnTo>
                  <a:lnTo>
                    <a:pt x="12910" y="19708"/>
                  </a:lnTo>
                  <a:lnTo>
                    <a:pt x="17007" y="20772"/>
                  </a:lnTo>
                  <a:lnTo>
                    <a:pt x="21600" y="21600"/>
                  </a:lnTo>
                  <a:lnTo>
                    <a:pt x="21600" y="1091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Shape 1282"/>
            <p:cNvSpPr/>
            <p:nvPr/>
          </p:nvSpPr>
          <p:spPr>
            <a:xfrm>
              <a:off x="3208700" y="4747637"/>
              <a:ext cx="66743" cy="211356"/>
            </a:xfrm>
            <a:custGeom>
              <a:pathLst>
                <a:path extrusionOk="0" h="21600" w="21600">
                  <a:moveTo>
                    <a:pt x="21600" y="10918"/>
                  </a:moveTo>
                  <a:lnTo>
                    <a:pt x="20855" y="8553"/>
                  </a:lnTo>
                  <a:lnTo>
                    <a:pt x="18869" y="6188"/>
                  </a:lnTo>
                  <a:lnTo>
                    <a:pt x="14772" y="4296"/>
                  </a:lnTo>
                  <a:lnTo>
                    <a:pt x="10055" y="2326"/>
                  </a:lnTo>
                  <a:lnTo>
                    <a:pt x="5338" y="1064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5338" y="20536"/>
                  </a:lnTo>
                  <a:lnTo>
                    <a:pt x="10055" y="19274"/>
                  </a:lnTo>
                  <a:lnTo>
                    <a:pt x="14772" y="17343"/>
                  </a:lnTo>
                  <a:lnTo>
                    <a:pt x="18869" y="15412"/>
                  </a:lnTo>
                  <a:lnTo>
                    <a:pt x="20855" y="13047"/>
                  </a:lnTo>
                  <a:lnTo>
                    <a:pt x="21600" y="1091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Shape 1283"/>
            <p:cNvSpPr/>
            <p:nvPr/>
          </p:nvSpPr>
          <p:spPr>
            <a:xfrm>
              <a:off x="4052189" y="3439369"/>
              <a:ext cx="65100" cy="12183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Shape 1284"/>
            <p:cNvSpPr/>
            <p:nvPr/>
          </p:nvSpPr>
          <p:spPr>
            <a:xfrm>
              <a:off x="4558282" y="371822"/>
              <a:ext cx="66899" cy="1221899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Shape 1285"/>
            <p:cNvSpPr/>
            <p:nvPr/>
          </p:nvSpPr>
          <p:spPr>
            <a:xfrm>
              <a:off x="4728701" y="203125"/>
              <a:ext cx="66899" cy="1388700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Shape 1286"/>
            <p:cNvSpPr/>
            <p:nvPr/>
          </p:nvSpPr>
          <p:spPr>
            <a:xfrm>
              <a:off x="3208700" y="3291328"/>
              <a:ext cx="66899" cy="2457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Shape 1287"/>
            <p:cNvSpPr/>
            <p:nvPr/>
          </p:nvSpPr>
          <p:spPr>
            <a:xfrm>
              <a:off x="3714794" y="1829853"/>
              <a:ext cx="66899" cy="848399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Shape 1288"/>
            <p:cNvSpPr/>
            <p:nvPr/>
          </p:nvSpPr>
          <p:spPr>
            <a:xfrm>
              <a:off x="3208700" y="2850648"/>
              <a:ext cx="66899" cy="438600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Shape 1289"/>
            <p:cNvSpPr/>
            <p:nvPr/>
          </p:nvSpPr>
          <p:spPr>
            <a:xfrm>
              <a:off x="3714794" y="2916061"/>
              <a:ext cx="66899" cy="5229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Shape 1290"/>
            <p:cNvSpPr/>
            <p:nvPr/>
          </p:nvSpPr>
          <p:spPr>
            <a:xfrm>
              <a:off x="3885212" y="5866551"/>
              <a:ext cx="65100" cy="8223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Shape 1291"/>
            <p:cNvSpPr/>
            <p:nvPr/>
          </p:nvSpPr>
          <p:spPr>
            <a:xfrm>
              <a:off x="3714794" y="5866551"/>
              <a:ext cx="66899" cy="8223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Shape 1292"/>
            <p:cNvSpPr/>
            <p:nvPr/>
          </p:nvSpPr>
          <p:spPr>
            <a:xfrm>
              <a:off x="4062517" y="4577217"/>
              <a:ext cx="383508" cy="385181"/>
            </a:xfrm>
            <a:custGeom>
              <a:pathLst>
                <a:path extrusionOk="0" h="21600" w="21600">
                  <a:moveTo>
                    <a:pt x="18886" y="21600"/>
                  </a:moveTo>
                  <a:lnTo>
                    <a:pt x="0" y="2621"/>
                  </a:lnTo>
                  <a:lnTo>
                    <a:pt x="2736" y="0"/>
                  </a:lnTo>
                  <a:lnTo>
                    <a:pt x="21600" y="18870"/>
                  </a:lnTo>
                  <a:lnTo>
                    <a:pt x="18886" y="2160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Shape 1293"/>
            <p:cNvSpPr/>
            <p:nvPr/>
          </p:nvSpPr>
          <p:spPr>
            <a:xfrm>
              <a:off x="4391305" y="4735587"/>
              <a:ext cx="66899" cy="645000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Shape 1294"/>
            <p:cNvSpPr/>
            <p:nvPr/>
          </p:nvSpPr>
          <p:spPr>
            <a:xfrm>
              <a:off x="2532188" y="4584103"/>
              <a:ext cx="66899" cy="312899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Shape 1295"/>
            <p:cNvSpPr/>
            <p:nvPr/>
          </p:nvSpPr>
          <p:spPr>
            <a:xfrm>
              <a:off x="2026093" y="5067819"/>
              <a:ext cx="66899" cy="276899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Shape 1296"/>
            <p:cNvSpPr/>
            <p:nvPr/>
          </p:nvSpPr>
          <p:spPr>
            <a:xfrm>
              <a:off x="4220887" y="2241269"/>
              <a:ext cx="66899" cy="2189100"/>
            </a:xfrm>
            <a:prstGeom prst="rect">
              <a:avLst/>
            </a:pr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Shape 1297"/>
            <p:cNvSpPr/>
            <p:nvPr/>
          </p:nvSpPr>
          <p:spPr>
            <a:xfrm>
              <a:off x="4391305" y="2072573"/>
              <a:ext cx="66899" cy="21891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Shape 1298"/>
            <p:cNvSpPr/>
            <p:nvPr/>
          </p:nvSpPr>
          <p:spPr>
            <a:xfrm>
              <a:off x="4391305" y="203125"/>
              <a:ext cx="66899" cy="796500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Shape 1299"/>
            <p:cNvSpPr/>
            <p:nvPr/>
          </p:nvSpPr>
          <p:spPr>
            <a:xfrm>
              <a:off x="4558282" y="2241269"/>
              <a:ext cx="66899" cy="21891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Shape 1300"/>
            <p:cNvSpPr/>
            <p:nvPr/>
          </p:nvSpPr>
          <p:spPr>
            <a:xfrm>
              <a:off x="3038281" y="3291328"/>
              <a:ext cx="66899" cy="409199"/>
            </a:xfrm>
            <a:prstGeom prst="rect">
              <a:avLst/>
            </a:pr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Shape 1301"/>
            <p:cNvSpPr/>
            <p:nvPr/>
          </p:nvSpPr>
          <p:spPr>
            <a:xfrm>
              <a:off x="1520000" y="5432757"/>
              <a:ext cx="402407" cy="405864"/>
            </a:xfrm>
            <a:custGeom>
              <a:pathLst>
                <a:path extrusionOk="0" h="21600" w="21600">
                  <a:moveTo>
                    <a:pt x="10852" y="21600"/>
                  </a:moveTo>
                  <a:lnTo>
                    <a:pt x="10186" y="21476"/>
                  </a:lnTo>
                  <a:lnTo>
                    <a:pt x="9852" y="21248"/>
                  </a:lnTo>
                  <a:lnTo>
                    <a:pt x="9498" y="21021"/>
                  </a:lnTo>
                  <a:lnTo>
                    <a:pt x="562" y="12041"/>
                  </a:lnTo>
                  <a:lnTo>
                    <a:pt x="354" y="11814"/>
                  </a:lnTo>
                  <a:lnTo>
                    <a:pt x="125" y="11483"/>
                  </a:lnTo>
                  <a:lnTo>
                    <a:pt x="0" y="11131"/>
                  </a:lnTo>
                  <a:lnTo>
                    <a:pt x="0" y="10448"/>
                  </a:lnTo>
                  <a:lnTo>
                    <a:pt x="125" y="10117"/>
                  </a:lnTo>
                  <a:lnTo>
                    <a:pt x="354" y="9786"/>
                  </a:lnTo>
                  <a:lnTo>
                    <a:pt x="562" y="9559"/>
                  </a:lnTo>
                  <a:lnTo>
                    <a:pt x="9498" y="579"/>
                  </a:lnTo>
                  <a:lnTo>
                    <a:pt x="9852" y="331"/>
                  </a:lnTo>
                  <a:lnTo>
                    <a:pt x="10061" y="248"/>
                  </a:lnTo>
                  <a:lnTo>
                    <a:pt x="10415" y="124"/>
                  </a:lnTo>
                  <a:lnTo>
                    <a:pt x="10852" y="0"/>
                  </a:lnTo>
                  <a:lnTo>
                    <a:pt x="11185" y="124"/>
                  </a:lnTo>
                  <a:lnTo>
                    <a:pt x="11539" y="248"/>
                  </a:lnTo>
                  <a:lnTo>
                    <a:pt x="11769" y="331"/>
                  </a:lnTo>
                  <a:lnTo>
                    <a:pt x="12102" y="579"/>
                  </a:lnTo>
                  <a:lnTo>
                    <a:pt x="21371" y="9786"/>
                  </a:lnTo>
                  <a:lnTo>
                    <a:pt x="21475" y="10117"/>
                  </a:lnTo>
                  <a:lnTo>
                    <a:pt x="21600" y="10448"/>
                  </a:lnTo>
                  <a:lnTo>
                    <a:pt x="21600" y="11131"/>
                  </a:lnTo>
                  <a:lnTo>
                    <a:pt x="21475" y="11483"/>
                  </a:lnTo>
                  <a:lnTo>
                    <a:pt x="21371" y="11814"/>
                  </a:lnTo>
                  <a:lnTo>
                    <a:pt x="12102" y="21021"/>
                  </a:lnTo>
                  <a:lnTo>
                    <a:pt x="11769" y="21248"/>
                  </a:lnTo>
                  <a:lnTo>
                    <a:pt x="11539" y="21476"/>
                  </a:lnTo>
                  <a:lnTo>
                    <a:pt x="10852" y="21600"/>
                  </a:lnTo>
                  <a:close/>
                  <a:moveTo>
                    <a:pt x="4416" y="10800"/>
                  </a:moveTo>
                  <a:lnTo>
                    <a:pt x="10852" y="17214"/>
                  </a:lnTo>
                  <a:lnTo>
                    <a:pt x="17309" y="10800"/>
                  </a:lnTo>
                  <a:lnTo>
                    <a:pt x="10852" y="4386"/>
                  </a:lnTo>
                  <a:lnTo>
                    <a:pt x="4416" y="10800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Shape 1302"/>
            <p:cNvSpPr/>
            <p:nvPr/>
          </p:nvSpPr>
          <p:spPr>
            <a:xfrm>
              <a:off x="4052189" y="4227773"/>
              <a:ext cx="741528" cy="1151226"/>
            </a:xfrm>
            <a:custGeom>
              <a:pathLst>
                <a:path extrusionOk="0" h="21600" w="21600">
                  <a:moveTo>
                    <a:pt x="1962" y="21600"/>
                  </a:moveTo>
                  <a:lnTo>
                    <a:pt x="0" y="21600"/>
                  </a:lnTo>
                  <a:lnTo>
                    <a:pt x="0" y="6871"/>
                  </a:lnTo>
                  <a:lnTo>
                    <a:pt x="57" y="6754"/>
                  </a:lnTo>
                  <a:lnTo>
                    <a:pt x="181" y="6630"/>
                  </a:lnTo>
                  <a:lnTo>
                    <a:pt x="306" y="6549"/>
                  </a:lnTo>
                  <a:lnTo>
                    <a:pt x="10091" y="197"/>
                  </a:lnTo>
                  <a:lnTo>
                    <a:pt x="10273" y="117"/>
                  </a:lnTo>
                  <a:lnTo>
                    <a:pt x="10397" y="73"/>
                  </a:lnTo>
                  <a:lnTo>
                    <a:pt x="10579" y="44"/>
                  </a:lnTo>
                  <a:lnTo>
                    <a:pt x="10828" y="0"/>
                  </a:lnTo>
                  <a:lnTo>
                    <a:pt x="11010" y="44"/>
                  </a:lnTo>
                  <a:lnTo>
                    <a:pt x="11191" y="73"/>
                  </a:lnTo>
                  <a:lnTo>
                    <a:pt x="11316" y="117"/>
                  </a:lnTo>
                  <a:lnTo>
                    <a:pt x="11497" y="197"/>
                  </a:lnTo>
                  <a:lnTo>
                    <a:pt x="21294" y="6549"/>
                  </a:lnTo>
                  <a:lnTo>
                    <a:pt x="21419" y="6630"/>
                  </a:lnTo>
                  <a:lnTo>
                    <a:pt x="21532" y="6754"/>
                  </a:lnTo>
                  <a:lnTo>
                    <a:pt x="21600" y="6988"/>
                  </a:lnTo>
                  <a:lnTo>
                    <a:pt x="21532" y="7222"/>
                  </a:lnTo>
                  <a:lnTo>
                    <a:pt x="21419" y="7346"/>
                  </a:lnTo>
                  <a:lnTo>
                    <a:pt x="21294" y="7427"/>
                  </a:lnTo>
                  <a:lnTo>
                    <a:pt x="16498" y="10526"/>
                  </a:lnTo>
                  <a:lnTo>
                    <a:pt x="15080" y="9649"/>
                  </a:lnTo>
                  <a:lnTo>
                    <a:pt x="19196" y="6988"/>
                  </a:lnTo>
                  <a:lnTo>
                    <a:pt x="10828" y="1550"/>
                  </a:lnTo>
                  <a:lnTo>
                    <a:pt x="1962" y="7266"/>
                  </a:lnTo>
                  <a:lnTo>
                    <a:pt x="1962" y="2160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Shape 1303"/>
            <p:cNvSpPr/>
            <p:nvPr/>
          </p:nvSpPr>
          <p:spPr>
            <a:xfrm>
              <a:off x="166973" y="6548228"/>
              <a:ext cx="68400" cy="135899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Shape 1304"/>
            <p:cNvSpPr/>
            <p:nvPr/>
          </p:nvSpPr>
          <p:spPr>
            <a:xfrm>
              <a:off x="506093" y="5811467"/>
              <a:ext cx="233711" cy="233711"/>
            </a:xfrm>
            <a:custGeom>
              <a:pathLst>
                <a:path extrusionOk="0" h="21600" w="21600">
                  <a:moveTo>
                    <a:pt x="10890" y="21600"/>
                  </a:moveTo>
                  <a:lnTo>
                    <a:pt x="8561" y="21421"/>
                  </a:lnTo>
                  <a:lnTo>
                    <a:pt x="6591" y="20812"/>
                  </a:lnTo>
                  <a:lnTo>
                    <a:pt x="4657" y="19845"/>
                  </a:lnTo>
                  <a:lnTo>
                    <a:pt x="3116" y="18484"/>
                  </a:lnTo>
                  <a:lnTo>
                    <a:pt x="1755" y="16943"/>
                  </a:lnTo>
                  <a:lnTo>
                    <a:pt x="788" y="14973"/>
                  </a:lnTo>
                  <a:lnTo>
                    <a:pt x="179" y="13039"/>
                  </a:lnTo>
                  <a:lnTo>
                    <a:pt x="0" y="10675"/>
                  </a:lnTo>
                  <a:lnTo>
                    <a:pt x="179" y="8561"/>
                  </a:lnTo>
                  <a:lnTo>
                    <a:pt x="788" y="6591"/>
                  </a:lnTo>
                  <a:lnTo>
                    <a:pt x="1755" y="4657"/>
                  </a:lnTo>
                  <a:lnTo>
                    <a:pt x="3116" y="3116"/>
                  </a:lnTo>
                  <a:lnTo>
                    <a:pt x="4657" y="1719"/>
                  </a:lnTo>
                  <a:lnTo>
                    <a:pt x="6591" y="752"/>
                  </a:lnTo>
                  <a:lnTo>
                    <a:pt x="8561" y="179"/>
                  </a:lnTo>
                  <a:lnTo>
                    <a:pt x="10890" y="0"/>
                  </a:lnTo>
                  <a:lnTo>
                    <a:pt x="13039" y="179"/>
                  </a:lnTo>
                  <a:lnTo>
                    <a:pt x="14973" y="752"/>
                  </a:lnTo>
                  <a:lnTo>
                    <a:pt x="16907" y="1719"/>
                  </a:lnTo>
                  <a:lnTo>
                    <a:pt x="18484" y="3116"/>
                  </a:lnTo>
                  <a:lnTo>
                    <a:pt x="19845" y="4657"/>
                  </a:lnTo>
                  <a:lnTo>
                    <a:pt x="20812" y="6591"/>
                  </a:lnTo>
                  <a:lnTo>
                    <a:pt x="21385" y="8561"/>
                  </a:lnTo>
                  <a:lnTo>
                    <a:pt x="21600" y="10675"/>
                  </a:lnTo>
                  <a:lnTo>
                    <a:pt x="21385" y="13039"/>
                  </a:lnTo>
                  <a:lnTo>
                    <a:pt x="20812" y="14973"/>
                  </a:lnTo>
                  <a:lnTo>
                    <a:pt x="19845" y="16943"/>
                  </a:lnTo>
                  <a:lnTo>
                    <a:pt x="18484" y="18484"/>
                  </a:lnTo>
                  <a:lnTo>
                    <a:pt x="16907" y="19845"/>
                  </a:lnTo>
                  <a:lnTo>
                    <a:pt x="14973" y="20812"/>
                  </a:lnTo>
                  <a:lnTo>
                    <a:pt x="13039" y="21421"/>
                  </a:lnTo>
                  <a:lnTo>
                    <a:pt x="10890" y="21600"/>
                  </a:lnTo>
                  <a:close/>
                  <a:moveTo>
                    <a:pt x="10890" y="6197"/>
                  </a:moveTo>
                  <a:lnTo>
                    <a:pt x="9922" y="6197"/>
                  </a:lnTo>
                  <a:lnTo>
                    <a:pt x="8955" y="6412"/>
                  </a:lnTo>
                  <a:lnTo>
                    <a:pt x="8167" y="7021"/>
                  </a:lnTo>
                  <a:lnTo>
                    <a:pt x="7021" y="8167"/>
                  </a:lnTo>
                  <a:lnTo>
                    <a:pt x="6591" y="8955"/>
                  </a:lnTo>
                  <a:lnTo>
                    <a:pt x="6233" y="9922"/>
                  </a:lnTo>
                  <a:lnTo>
                    <a:pt x="6233" y="11642"/>
                  </a:lnTo>
                  <a:lnTo>
                    <a:pt x="6591" y="12645"/>
                  </a:lnTo>
                  <a:lnTo>
                    <a:pt x="7021" y="13433"/>
                  </a:lnTo>
                  <a:lnTo>
                    <a:pt x="8167" y="14579"/>
                  </a:lnTo>
                  <a:lnTo>
                    <a:pt x="8955" y="14973"/>
                  </a:lnTo>
                  <a:lnTo>
                    <a:pt x="9922" y="15367"/>
                  </a:lnTo>
                  <a:lnTo>
                    <a:pt x="11678" y="15367"/>
                  </a:lnTo>
                  <a:lnTo>
                    <a:pt x="12645" y="14973"/>
                  </a:lnTo>
                  <a:lnTo>
                    <a:pt x="13433" y="14579"/>
                  </a:lnTo>
                  <a:lnTo>
                    <a:pt x="14579" y="13433"/>
                  </a:lnTo>
                  <a:lnTo>
                    <a:pt x="15188" y="12645"/>
                  </a:lnTo>
                  <a:lnTo>
                    <a:pt x="15367" y="11642"/>
                  </a:lnTo>
                  <a:lnTo>
                    <a:pt x="15367" y="9922"/>
                  </a:lnTo>
                  <a:lnTo>
                    <a:pt x="15188" y="8955"/>
                  </a:lnTo>
                  <a:lnTo>
                    <a:pt x="14579" y="8167"/>
                  </a:lnTo>
                  <a:lnTo>
                    <a:pt x="13433" y="7021"/>
                  </a:lnTo>
                  <a:lnTo>
                    <a:pt x="12645" y="6412"/>
                  </a:lnTo>
                  <a:lnTo>
                    <a:pt x="11678" y="6197"/>
                  </a:lnTo>
                  <a:lnTo>
                    <a:pt x="10890" y="6197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Shape 1305"/>
            <p:cNvSpPr/>
            <p:nvPr/>
          </p:nvSpPr>
          <p:spPr>
            <a:xfrm>
              <a:off x="0" y="6176405"/>
              <a:ext cx="402407" cy="402407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96"/>
                  </a:lnTo>
                  <a:lnTo>
                    <a:pt x="9831" y="21392"/>
                  </a:lnTo>
                  <a:lnTo>
                    <a:pt x="9498" y="21142"/>
                  </a:lnTo>
                  <a:lnTo>
                    <a:pt x="437" y="12102"/>
                  </a:lnTo>
                  <a:lnTo>
                    <a:pt x="229" y="11873"/>
                  </a:lnTo>
                  <a:lnTo>
                    <a:pt x="104" y="11539"/>
                  </a:lnTo>
                  <a:lnTo>
                    <a:pt x="0" y="11206"/>
                  </a:lnTo>
                  <a:lnTo>
                    <a:pt x="0" y="10519"/>
                  </a:lnTo>
                  <a:lnTo>
                    <a:pt x="104" y="10165"/>
                  </a:lnTo>
                  <a:lnTo>
                    <a:pt x="229" y="9831"/>
                  </a:lnTo>
                  <a:lnTo>
                    <a:pt x="437" y="9498"/>
                  </a:lnTo>
                  <a:lnTo>
                    <a:pt x="9498" y="562"/>
                  </a:lnTo>
                  <a:lnTo>
                    <a:pt x="9727" y="333"/>
                  </a:lnTo>
                  <a:lnTo>
                    <a:pt x="10061" y="104"/>
                  </a:lnTo>
                  <a:lnTo>
                    <a:pt x="10394" y="0"/>
                  </a:lnTo>
                  <a:lnTo>
                    <a:pt x="11185" y="0"/>
                  </a:lnTo>
                  <a:lnTo>
                    <a:pt x="11414" y="104"/>
                  </a:lnTo>
                  <a:lnTo>
                    <a:pt x="12081" y="562"/>
                  </a:lnTo>
                  <a:lnTo>
                    <a:pt x="21017" y="9498"/>
                  </a:lnTo>
                  <a:lnTo>
                    <a:pt x="21267" y="9831"/>
                  </a:lnTo>
                  <a:lnTo>
                    <a:pt x="21475" y="10165"/>
                  </a:lnTo>
                  <a:lnTo>
                    <a:pt x="21600" y="10519"/>
                  </a:lnTo>
                  <a:lnTo>
                    <a:pt x="21600" y="11206"/>
                  </a:lnTo>
                  <a:lnTo>
                    <a:pt x="21475" y="11539"/>
                  </a:lnTo>
                  <a:lnTo>
                    <a:pt x="21267" y="11873"/>
                  </a:lnTo>
                  <a:lnTo>
                    <a:pt x="21017" y="12102"/>
                  </a:lnTo>
                  <a:lnTo>
                    <a:pt x="12081" y="21142"/>
                  </a:lnTo>
                  <a:lnTo>
                    <a:pt x="11748" y="21392"/>
                  </a:lnTo>
                  <a:lnTo>
                    <a:pt x="11414" y="21496"/>
                  </a:lnTo>
                  <a:lnTo>
                    <a:pt x="10727" y="21600"/>
                  </a:lnTo>
                  <a:close/>
                  <a:moveTo>
                    <a:pt x="4291" y="10852"/>
                  </a:moveTo>
                  <a:lnTo>
                    <a:pt x="10727" y="17309"/>
                  </a:lnTo>
                  <a:lnTo>
                    <a:pt x="17184" y="10852"/>
                  </a:lnTo>
                  <a:lnTo>
                    <a:pt x="10727" y="4395"/>
                  </a:lnTo>
                  <a:lnTo>
                    <a:pt x="4291" y="10852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Shape 1306"/>
            <p:cNvSpPr/>
            <p:nvPr/>
          </p:nvSpPr>
          <p:spPr>
            <a:xfrm>
              <a:off x="4391305" y="3670037"/>
              <a:ext cx="233711" cy="235439"/>
            </a:xfrm>
            <a:custGeom>
              <a:pathLst>
                <a:path extrusionOk="0" h="21600" w="21600">
                  <a:moveTo>
                    <a:pt x="10710" y="21600"/>
                  </a:moveTo>
                  <a:lnTo>
                    <a:pt x="8561" y="21210"/>
                  </a:lnTo>
                  <a:lnTo>
                    <a:pt x="6627" y="20607"/>
                  </a:lnTo>
                  <a:lnTo>
                    <a:pt x="4657" y="19649"/>
                  </a:lnTo>
                  <a:lnTo>
                    <a:pt x="3116" y="18301"/>
                  </a:lnTo>
                  <a:lnTo>
                    <a:pt x="1755" y="16776"/>
                  </a:lnTo>
                  <a:lnTo>
                    <a:pt x="788" y="14861"/>
                  </a:lnTo>
                  <a:lnTo>
                    <a:pt x="215" y="12910"/>
                  </a:lnTo>
                  <a:lnTo>
                    <a:pt x="0" y="10818"/>
                  </a:lnTo>
                  <a:lnTo>
                    <a:pt x="215" y="8477"/>
                  </a:lnTo>
                  <a:lnTo>
                    <a:pt x="788" y="6562"/>
                  </a:lnTo>
                  <a:lnTo>
                    <a:pt x="1755" y="4611"/>
                  </a:lnTo>
                  <a:lnTo>
                    <a:pt x="3116" y="3086"/>
                  </a:lnTo>
                  <a:lnTo>
                    <a:pt x="4657" y="1738"/>
                  </a:lnTo>
                  <a:lnTo>
                    <a:pt x="6627" y="780"/>
                  </a:lnTo>
                  <a:lnTo>
                    <a:pt x="8561" y="177"/>
                  </a:lnTo>
                  <a:lnTo>
                    <a:pt x="10710" y="0"/>
                  </a:lnTo>
                  <a:lnTo>
                    <a:pt x="12824" y="177"/>
                  </a:lnTo>
                  <a:lnTo>
                    <a:pt x="14973" y="780"/>
                  </a:lnTo>
                  <a:lnTo>
                    <a:pt x="16728" y="1738"/>
                  </a:lnTo>
                  <a:lnTo>
                    <a:pt x="18484" y="3086"/>
                  </a:lnTo>
                  <a:lnTo>
                    <a:pt x="19845" y="4824"/>
                  </a:lnTo>
                  <a:lnTo>
                    <a:pt x="20812" y="6562"/>
                  </a:lnTo>
                  <a:lnTo>
                    <a:pt x="21385" y="8690"/>
                  </a:lnTo>
                  <a:lnTo>
                    <a:pt x="21600" y="10818"/>
                  </a:lnTo>
                  <a:lnTo>
                    <a:pt x="21385" y="12910"/>
                  </a:lnTo>
                  <a:lnTo>
                    <a:pt x="20812" y="14861"/>
                  </a:lnTo>
                  <a:lnTo>
                    <a:pt x="19845" y="16776"/>
                  </a:lnTo>
                  <a:lnTo>
                    <a:pt x="18484" y="18301"/>
                  </a:lnTo>
                  <a:lnTo>
                    <a:pt x="16728" y="19649"/>
                  </a:lnTo>
                  <a:lnTo>
                    <a:pt x="14973" y="20607"/>
                  </a:lnTo>
                  <a:lnTo>
                    <a:pt x="12824" y="21210"/>
                  </a:lnTo>
                  <a:lnTo>
                    <a:pt x="10710" y="21600"/>
                  </a:lnTo>
                  <a:close/>
                  <a:moveTo>
                    <a:pt x="10710" y="6171"/>
                  </a:moveTo>
                  <a:lnTo>
                    <a:pt x="9922" y="6171"/>
                  </a:lnTo>
                  <a:lnTo>
                    <a:pt x="8955" y="6562"/>
                  </a:lnTo>
                  <a:lnTo>
                    <a:pt x="8167" y="6952"/>
                  </a:lnTo>
                  <a:lnTo>
                    <a:pt x="7021" y="8087"/>
                  </a:lnTo>
                  <a:lnTo>
                    <a:pt x="6412" y="8867"/>
                  </a:lnTo>
                  <a:lnTo>
                    <a:pt x="6233" y="9825"/>
                  </a:lnTo>
                  <a:lnTo>
                    <a:pt x="6233" y="11563"/>
                  </a:lnTo>
                  <a:lnTo>
                    <a:pt x="6412" y="12520"/>
                  </a:lnTo>
                  <a:lnTo>
                    <a:pt x="7021" y="13300"/>
                  </a:lnTo>
                  <a:lnTo>
                    <a:pt x="7594" y="14081"/>
                  </a:lnTo>
                  <a:lnTo>
                    <a:pt x="8167" y="14471"/>
                  </a:lnTo>
                  <a:lnTo>
                    <a:pt x="8955" y="15038"/>
                  </a:lnTo>
                  <a:lnTo>
                    <a:pt x="9922" y="15216"/>
                  </a:lnTo>
                  <a:lnTo>
                    <a:pt x="10710" y="15429"/>
                  </a:lnTo>
                  <a:lnTo>
                    <a:pt x="11678" y="15216"/>
                  </a:lnTo>
                  <a:lnTo>
                    <a:pt x="12645" y="15038"/>
                  </a:lnTo>
                  <a:lnTo>
                    <a:pt x="13433" y="14648"/>
                  </a:lnTo>
                  <a:lnTo>
                    <a:pt x="14006" y="14081"/>
                  </a:lnTo>
                  <a:lnTo>
                    <a:pt x="14579" y="13300"/>
                  </a:lnTo>
                  <a:lnTo>
                    <a:pt x="14973" y="12520"/>
                  </a:lnTo>
                  <a:lnTo>
                    <a:pt x="15367" y="11563"/>
                  </a:lnTo>
                  <a:lnTo>
                    <a:pt x="15367" y="9825"/>
                  </a:lnTo>
                  <a:lnTo>
                    <a:pt x="14973" y="9044"/>
                  </a:lnTo>
                  <a:lnTo>
                    <a:pt x="14579" y="8087"/>
                  </a:lnTo>
                  <a:lnTo>
                    <a:pt x="13433" y="6952"/>
                  </a:lnTo>
                  <a:lnTo>
                    <a:pt x="12645" y="6562"/>
                  </a:lnTo>
                  <a:lnTo>
                    <a:pt x="11678" y="6171"/>
                  </a:lnTo>
                  <a:lnTo>
                    <a:pt x="10710" y="6171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Shape 1307"/>
            <p:cNvSpPr/>
            <p:nvPr/>
          </p:nvSpPr>
          <p:spPr>
            <a:xfrm>
              <a:off x="843488" y="6202226"/>
              <a:ext cx="235439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2522" y="21600"/>
                  </a:lnTo>
                  <a:lnTo>
                    <a:pt x="1918" y="21389"/>
                  </a:lnTo>
                  <a:lnTo>
                    <a:pt x="959" y="20650"/>
                  </a:lnTo>
                  <a:lnTo>
                    <a:pt x="213" y="19700"/>
                  </a:lnTo>
                  <a:lnTo>
                    <a:pt x="0" y="19137"/>
                  </a:lnTo>
                  <a:lnTo>
                    <a:pt x="0" y="2498"/>
                  </a:lnTo>
                  <a:lnTo>
                    <a:pt x="213" y="1935"/>
                  </a:lnTo>
                  <a:lnTo>
                    <a:pt x="959" y="985"/>
                  </a:lnTo>
                  <a:lnTo>
                    <a:pt x="1918" y="211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211"/>
                  </a:lnTo>
                  <a:lnTo>
                    <a:pt x="20641" y="985"/>
                  </a:lnTo>
                  <a:lnTo>
                    <a:pt x="21422" y="1935"/>
                  </a:lnTo>
                  <a:lnTo>
                    <a:pt x="21422" y="2498"/>
                  </a:lnTo>
                  <a:lnTo>
                    <a:pt x="21600" y="3061"/>
                  </a:lnTo>
                  <a:lnTo>
                    <a:pt x="21600" y="18539"/>
                  </a:lnTo>
                  <a:lnTo>
                    <a:pt x="21422" y="19137"/>
                  </a:lnTo>
                  <a:lnTo>
                    <a:pt x="21422" y="19700"/>
                  </a:lnTo>
                  <a:lnTo>
                    <a:pt x="20641" y="20650"/>
                  </a:lnTo>
                  <a:lnTo>
                    <a:pt x="19682" y="21389"/>
                  </a:lnTo>
                  <a:lnTo>
                    <a:pt x="19113" y="21600"/>
                  </a:lnTo>
                  <a:lnTo>
                    <a:pt x="18545" y="21600"/>
                  </a:lnTo>
                  <a:close/>
                  <a:moveTo>
                    <a:pt x="6182" y="15479"/>
                  </a:moveTo>
                  <a:lnTo>
                    <a:pt x="15454" y="15479"/>
                  </a:lnTo>
                  <a:lnTo>
                    <a:pt x="15454" y="6121"/>
                  </a:lnTo>
                  <a:lnTo>
                    <a:pt x="6182" y="6121"/>
                  </a:lnTo>
                  <a:lnTo>
                    <a:pt x="6182" y="15479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Shape 1308"/>
            <p:cNvSpPr/>
            <p:nvPr/>
          </p:nvSpPr>
          <p:spPr>
            <a:xfrm>
              <a:off x="2026093" y="5491285"/>
              <a:ext cx="235439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3126" y="21600"/>
                  </a:lnTo>
                  <a:lnTo>
                    <a:pt x="2522" y="21424"/>
                  </a:lnTo>
                  <a:lnTo>
                    <a:pt x="1954" y="21212"/>
                  </a:lnTo>
                  <a:lnTo>
                    <a:pt x="995" y="20649"/>
                  </a:lnTo>
                  <a:lnTo>
                    <a:pt x="213" y="19697"/>
                  </a:lnTo>
                  <a:lnTo>
                    <a:pt x="0" y="19133"/>
                  </a:lnTo>
                  <a:lnTo>
                    <a:pt x="0" y="2290"/>
                  </a:lnTo>
                  <a:lnTo>
                    <a:pt x="213" y="1691"/>
                  </a:lnTo>
                  <a:lnTo>
                    <a:pt x="995" y="740"/>
                  </a:lnTo>
                  <a:lnTo>
                    <a:pt x="1954" y="176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176"/>
                  </a:lnTo>
                  <a:lnTo>
                    <a:pt x="20641" y="740"/>
                  </a:lnTo>
                  <a:lnTo>
                    <a:pt x="21245" y="1691"/>
                  </a:lnTo>
                  <a:lnTo>
                    <a:pt x="21422" y="2290"/>
                  </a:lnTo>
                  <a:lnTo>
                    <a:pt x="21600" y="3030"/>
                  </a:lnTo>
                  <a:lnTo>
                    <a:pt x="21600" y="18570"/>
                  </a:lnTo>
                  <a:lnTo>
                    <a:pt x="21245" y="19697"/>
                  </a:lnTo>
                  <a:lnTo>
                    <a:pt x="20641" y="20649"/>
                  </a:lnTo>
                  <a:lnTo>
                    <a:pt x="19682" y="21212"/>
                  </a:lnTo>
                  <a:lnTo>
                    <a:pt x="19113" y="21424"/>
                  </a:lnTo>
                  <a:lnTo>
                    <a:pt x="18545" y="21600"/>
                  </a:lnTo>
                  <a:close/>
                  <a:moveTo>
                    <a:pt x="6182" y="15504"/>
                  </a:moveTo>
                  <a:lnTo>
                    <a:pt x="15454" y="15504"/>
                  </a:lnTo>
                  <a:lnTo>
                    <a:pt x="15454" y="6096"/>
                  </a:lnTo>
                  <a:lnTo>
                    <a:pt x="6182" y="6096"/>
                  </a:lnTo>
                  <a:lnTo>
                    <a:pt x="6182" y="15504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Shape 1309"/>
            <p:cNvSpPr/>
            <p:nvPr/>
          </p:nvSpPr>
          <p:spPr>
            <a:xfrm>
              <a:off x="3714794" y="3881769"/>
              <a:ext cx="235439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2522" y="21600"/>
                  </a:lnTo>
                  <a:lnTo>
                    <a:pt x="1918" y="21424"/>
                  </a:lnTo>
                  <a:lnTo>
                    <a:pt x="959" y="20649"/>
                  </a:lnTo>
                  <a:lnTo>
                    <a:pt x="213" y="19697"/>
                  </a:lnTo>
                  <a:lnTo>
                    <a:pt x="0" y="19133"/>
                  </a:lnTo>
                  <a:lnTo>
                    <a:pt x="0" y="2467"/>
                  </a:lnTo>
                  <a:lnTo>
                    <a:pt x="213" y="1903"/>
                  </a:lnTo>
                  <a:lnTo>
                    <a:pt x="959" y="951"/>
                  </a:lnTo>
                  <a:lnTo>
                    <a:pt x="1918" y="176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176"/>
                  </a:lnTo>
                  <a:lnTo>
                    <a:pt x="20641" y="951"/>
                  </a:lnTo>
                  <a:lnTo>
                    <a:pt x="21209" y="1903"/>
                  </a:lnTo>
                  <a:lnTo>
                    <a:pt x="21422" y="2467"/>
                  </a:lnTo>
                  <a:lnTo>
                    <a:pt x="21600" y="3030"/>
                  </a:lnTo>
                  <a:lnTo>
                    <a:pt x="21600" y="18570"/>
                  </a:lnTo>
                  <a:lnTo>
                    <a:pt x="21422" y="19133"/>
                  </a:lnTo>
                  <a:lnTo>
                    <a:pt x="21209" y="19697"/>
                  </a:lnTo>
                  <a:lnTo>
                    <a:pt x="20641" y="20649"/>
                  </a:lnTo>
                  <a:lnTo>
                    <a:pt x="19682" y="21424"/>
                  </a:lnTo>
                  <a:lnTo>
                    <a:pt x="19113" y="21600"/>
                  </a:lnTo>
                  <a:lnTo>
                    <a:pt x="18545" y="21600"/>
                  </a:lnTo>
                  <a:close/>
                  <a:moveTo>
                    <a:pt x="6182" y="15469"/>
                  </a:moveTo>
                  <a:lnTo>
                    <a:pt x="15454" y="15469"/>
                  </a:lnTo>
                  <a:lnTo>
                    <a:pt x="15454" y="6096"/>
                  </a:lnTo>
                  <a:lnTo>
                    <a:pt x="6182" y="6096"/>
                  </a:lnTo>
                  <a:lnTo>
                    <a:pt x="6182" y="15469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Shape 1310"/>
            <p:cNvSpPr/>
            <p:nvPr/>
          </p:nvSpPr>
          <p:spPr>
            <a:xfrm>
              <a:off x="1013907" y="6016314"/>
              <a:ext cx="402407" cy="233711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21"/>
                  </a:lnTo>
                  <a:lnTo>
                    <a:pt x="9831" y="21242"/>
                  </a:lnTo>
                  <a:lnTo>
                    <a:pt x="9498" y="20812"/>
                  </a:lnTo>
                  <a:lnTo>
                    <a:pt x="437" y="5266"/>
                  </a:lnTo>
                  <a:lnTo>
                    <a:pt x="208" y="4478"/>
                  </a:lnTo>
                  <a:lnTo>
                    <a:pt x="0" y="3725"/>
                  </a:lnTo>
                  <a:lnTo>
                    <a:pt x="0" y="2758"/>
                  </a:lnTo>
                  <a:lnTo>
                    <a:pt x="104" y="1934"/>
                  </a:lnTo>
                  <a:lnTo>
                    <a:pt x="333" y="967"/>
                  </a:lnTo>
                  <a:lnTo>
                    <a:pt x="792" y="394"/>
                  </a:lnTo>
                  <a:lnTo>
                    <a:pt x="1229" y="0"/>
                  </a:lnTo>
                  <a:lnTo>
                    <a:pt x="20350" y="0"/>
                  </a:lnTo>
                  <a:lnTo>
                    <a:pt x="20808" y="394"/>
                  </a:lnTo>
                  <a:lnTo>
                    <a:pt x="21246" y="967"/>
                  </a:lnTo>
                  <a:lnTo>
                    <a:pt x="21475" y="1934"/>
                  </a:lnTo>
                  <a:lnTo>
                    <a:pt x="21600" y="2758"/>
                  </a:lnTo>
                  <a:lnTo>
                    <a:pt x="21600" y="3725"/>
                  </a:lnTo>
                  <a:lnTo>
                    <a:pt x="21371" y="4478"/>
                  </a:lnTo>
                  <a:lnTo>
                    <a:pt x="21142" y="5266"/>
                  </a:lnTo>
                  <a:lnTo>
                    <a:pt x="12102" y="20812"/>
                  </a:lnTo>
                  <a:lnTo>
                    <a:pt x="11748" y="21242"/>
                  </a:lnTo>
                  <a:lnTo>
                    <a:pt x="11539" y="21421"/>
                  </a:lnTo>
                  <a:lnTo>
                    <a:pt x="10727" y="21600"/>
                  </a:lnTo>
                  <a:close/>
                  <a:moveTo>
                    <a:pt x="6207" y="6233"/>
                  </a:moveTo>
                  <a:lnTo>
                    <a:pt x="10727" y="14221"/>
                  </a:lnTo>
                  <a:lnTo>
                    <a:pt x="15372" y="6233"/>
                  </a:lnTo>
                  <a:lnTo>
                    <a:pt x="6207" y="6233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Shape 1311"/>
            <p:cNvSpPr/>
            <p:nvPr/>
          </p:nvSpPr>
          <p:spPr>
            <a:xfrm>
              <a:off x="3440" y="6357151"/>
              <a:ext cx="66899" cy="326999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Shape 1312"/>
            <p:cNvSpPr/>
            <p:nvPr/>
          </p:nvSpPr>
          <p:spPr>
            <a:xfrm>
              <a:off x="1081042" y="5644489"/>
              <a:ext cx="97739" cy="235439"/>
            </a:xfrm>
            <a:custGeom>
              <a:pathLst>
                <a:path extrusionOk="0" h="21600" w="21600">
                  <a:moveTo>
                    <a:pt x="11053" y="15418"/>
                  </a:moveTo>
                  <a:lnTo>
                    <a:pt x="8775" y="15241"/>
                  </a:lnTo>
                  <a:lnTo>
                    <a:pt x="6497" y="15028"/>
                  </a:lnTo>
                  <a:lnTo>
                    <a:pt x="4556" y="14672"/>
                  </a:lnTo>
                  <a:lnTo>
                    <a:pt x="3206" y="14068"/>
                  </a:lnTo>
                  <a:lnTo>
                    <a:pt x="1856" y="13322"/>
                  </a:lnTo>
                  <a:lnTo>
                    <a:pt x="0" y="11759"/>
                  </a:lnTo>
                  <a:lnTo>
                    <a:pt x="0" y="9841"/>
                  </a:lnTo>
                  <a:lnTo>
                    <a:pt x="1856" y="8278"/>
                  </a:lnTo>
                  <a:lnTo>
                    <a:pt x="3206" y="7496"/>
                  </a:lnTo>
                  <a:lnTo>
                    <a:pt x="4556" y="6928"/>
                  </a:lnTo>
                  <a:lnTo>
                    <a:pt x="6497" y="6537"/>
                  </a:lnTo>
                  <a:lnTo>
                    <a:pt x="8775" y="6146"/>
                  </a:lnTo>
                  <a:lnTo>
                    <a:pt x="12825" y="6146"/>
                  </a:lnTo>
                  <a:lnTo>
                    <a:pt x="15103" y="6537"/>
                  </a:lnTo>
                  <a:lnTo>
                    <a:pt x="16959" y="6928"/>
                  </a:lnTo>
                  <a:lnTo>
                    <a:pt x="18394" y="7496"/>
                  </a:lnTo>
                  <a:lnTo>
                    <a:pt x="21094" y="9059"/>
                  </a:lnTo>
                  <a:lnTo>
                    <a:pt x="21600" y="9841"/>
                  </a:lnTo>
                  <a:lnTo>
                    <a:pt x="21600" y="10800"/>
                  </a:lnTo>
                  <a:lnTo>
                    <a:pt x="21600" y="959"/>
                  </a:lnTo>
                  <a:lnTo>
                    <a:pt x="19322" y="568"/>
                  </a:lnTo>
                  <a:lnTo>
                    <a:pt x="16537" y="178"/>
                  </a:lnTo>
                  <a:lnTo>
                    <a:pt x="13753" y="0"/>
                  </a:lnTo>
                  <a:lnTo>
                    <a:pt x="7847" y="0"/>
                  </a:lnTo>
                  <a:lnTo>
                    <a:pt x="5063" y="178"/>
                  </a:lnTo>
                  <a:lnTo>
                    <a:pt x="2278" y="568"/>
                  </a:lnTo>
                  <a:lnTo>
                    <a:pt x="0" y="959"/>
                  </a:lnTo>
                  <a:lnTo>
                    <a:pt x="0" y="20428"/>
                  </a:lnTo>
                  <a:lnTo>
                    <a:pt x="2278" y="21032"/>
                  </a:lnTo>
                  <a:lnTo>
                    <a:pt x="7847" y="21387"/>
                  </a:lnTo>
                  <a:lnTo>
                    <a:pt x="11053" y="21600"/>
                  </a:lnTo>
                  <a:lnTo>
                    <a:pt x="13753" y="21387"/>
                  </a:lnTo>
                  <a:lnTo>
                    <a:pt x="19322" y="21032"/>
                  </a:lnTo>
                  <a:lnTo>
                    <a:pt x="21600" y="20428"/>
                  </a:lnTo>
                  <a:lnTo>
                    <a:pt x="21600" y="11759"/>
                  </a:lnTo>
                  <a:lnTo>
                    <a:pt x="21094" y="12541"/>
                  </a:lnTo>
                  <a:lnTo>
                    <a:pt x="19744" y="13322"/>
                  </a:lnTo>
                  <a:lnTo>
                    <a:pt x="18394" y="14068"/>
                  </a:lnTo>
                  <a:lnTo>
                    <a:pt x="16959" y="14672"/>
                  </a:lnTo>
                  <a:lnTo>
                    <a:pt x="15103" y="15028"/>
                  </a:lnTo>
                  <a:lnTo>
                    <a:pt x="12825" y="15241"/>
                  </a:lnTo>
                  <a:lnTo>
                    <a:pt x="11053" y="15418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Shape 1313"/>
            <p:cNvSpPr/>
            <p:nvPr/>
          </p:nvSpPr>
          <p:spPr>
            <a:xfrm>
              <a:off x="1180883" y="5654819"/>
              <a:ext cx="65015" cy="211356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620" y="20772"/>
                  </a:lnTo>
                  <a:lnTo>
                    <a:pt x="8740" y="19905"/>
                  </a:lnTo>
                  <a:lnTo>
                    <a:pt x="12735" y="18644"/>
                  </a:lnTo>
                  <a:lnTo>
                    <a:pt x="16231" y="17343"/>
                  </a:lnTo>
                  <a:lnTo>
                    <a:pt x="20227" y="14347"/>
                  </a:lnTo>
                  <a:lnTo>
                    <a:pt x="21600" y="12613"/>
                  </a:lnTo>
                  <a:lnTo>
                    <a:pt x="21600" y="9223"/>
                  </a:lnTo>
                  <a:lnTo>
                    <a:pt x="20227" y="7489"/>
                  </a:lnTo>
                  <a:lnTo>
                    <a:pt x="18229" y="5755"/>
                  </a:lnTo>
                  <a:lnTo>
                    <a:pt x="16231" y="4493"/>
                  </a:lnTo>
                  <a:lnTo>
                    <a:pt x="12735" y="2996"/>
                  </a:lnTo>
                  <a:lnTo>
                    <a:pt x="8740" y="1931"/>
                  </a:lnTo>
                  <a:lnTo>
                    <a:pt x="4620" y="867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Shape 1314"/>
            <p:cNvSpPr/>
            <p:nvPr/>
          </p:nvSpPr>
          <p:spPr>
            <a:xfrm>
              <a:off x="1013907" y="5654819"/>
              <a:ext cx="65015" cy="1035882"/>
            </a:xfrm>
            <a:custGeom>
              <a:pathLst>
                <a:path extrusionOk="0" h="21600" w="21600">
                  <a:moveTo>
                    <a:pt x="0" y="2253"/>
                  </a:moveTo>
                  <a:lnTo>
                    <a:pt x="0" y="1903"/>
                  </a:lnTo>
                  <a:lnTo>
                    <a:pt x="1249" y="1545"/>
                  </a:lnTo>
                  <a:lnTo>
                    <a:pt x="3371" y="1187"/>
                  </a:lnTo>
                  <a:lnTo>
                    <a:pt x="5993" y="927"/>
                  </a:lnTo>
                  <a:lnTo>
                    <a:pt x="8740" y="618"/>
                  </a:lnTo>
                  <a:lnTo>
                    <a:pt x="12860" y="398"/>
                  </a:lnTo>
                  <a:lnTo>
                    <a:pt x="16855" y="179"/>
                  </a:lnTo>
                  <a:lnTo>
                    <a:pt x="21600" y="0"/>
                  </a:lnTo>
                  <a:lnTo>
                    <a:pt x="0" y="22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4457"/>
                  </a:lnTo>
                  <a:lnTo>
                    <a:pt x="16855" y="4286"/>
                  </a:lnTo>
                  <a:lnTo>
                    <a:pt x="12860" y="4107"/>
                  </a:lnTo>
                  <a:lnTo>
                    <a:pt x="8740" y="3847"/>
                  </a:lnTo>
                  <a:lnTo>
                    <a:pt x="5993" y="3578"/>
                  </a:lnTo>
                  <a:lnTo>
                    <a:pt x="3371" y="3269"/>
                  </a:lnTo>
                  <a:lnTo>
                    <a:pt x="1249" y="2960"/>
                  </a:lnTo>
                  <a:lnTo>
                    <a:pt x="0" y="2602"/>
                  </a:lnTo>
                  <a:lnTo>
                    <a:pt x="0" y="2253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Shape 1315"/>
            <p:cNvSpPr/>
            <p:nvPr/>
          </p:nvSpPr>
          <p:spPr>
            <a:xfrm>
              <a:off x="1013907" y="5654819"/>
              <a:ext cx="65015" cy="211356"/>
            </a:xfrm>
            <a:custGeom>
              <a:pathLst>
                <a:path extrusionOk="0" h="21600" w="21600">
                  <a:moveTo>
                    <a:pt x="0" y="10918"/>
                  </a:moveTo>
                  <a:lnTo>
                    <a:pt x="0" y="12613"/>
                  </a:lnTo>
                  <a:lnTo>
                    <a:pt x="1249" y="14347"/>
                  </a:lnTo>
                  <a:lnTo>
                    <a:pt x="3371" y="15845"/>
                  </a:lnTo>
                  <a:lnTo>
                    <a:pt x="5993" y="17343"/>
                  </a:lnTo>
                  <a:lnTo>
                    <a:pt x="8740" y="18644"/>
                  </a:lnTo>
                  <a:lnTo>
                    <a:pt x="12860" y="19905"/>
                  </a:lnTo>
                  <a:lnTo>
                    <a:pt x="16855" y="20772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7"/>
                  </a:lnTo>
                  <a:lnTo>
                    <a:pt x="12860" y="1931"/>
                  </a:lnTo>
                  <a:lnTo>
                    <a:pt x="8740" y="2996"/>
                  </a:lnTo>
                  <a:lnTo>
                    <a:pt x="5993" y="4493"/>
                  </a:lnTo>
                  <a:lnTo>
                    <a:pt x="3371" y="5755"/>
                  </a:lnTo>
                  <a:lnTo>
                    <a:pt x="1249" y="7489"/>
                  </a:lnTo>
                  <a:lnTo>
                    <a:pt x="0" y="9223"/>
                  </a:lnTo>
                  <a:lnTo>
                    <a:pt x="0" y="1091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Shape 1316"/>
            <p:cNvSpPr/>
            <p:nvPr/>
          </p:nvSpPr>
          <p:spPr>
            <a:xfrm>
              <a:off x="1180883" y="6217719"/>
              <a:ext cx="65100" cy="473100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Shape 1317"/>
            <p:cNvSpPr/>
            <p:nvPr/>
          </p:nvSpPr>
          <p:spPr>
            <a:xfrm>
              <a:off x="1349582" y="5847616"/>
              <a:ext cx="66899" cy="842999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Shape 1318"/>
            <p:cNvSpPr/>
            <p:nvPr/>
          </p:nvSpPr>
          <p:spPr>
            <a:xfrm>
              <a:off x="1520000" y="5847616"/>
              <a:ext cx="66899" cy="842999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Shape 1319"/>
            <p:cNvSpPr/>
            <p:nvPr/>
          </p:nvSpPr>
          <p:spPr>
            <a:xfrm>
              <a:off x="1688699" y="5806301"/>
              <a:ext cx="65100" cy="884400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Shape 1320"/>
            <p:cNvSpPr/>
            <p:nvPr/>
          </p:nvSpPr>
          <p:spPr>
            <a:xfrm>
              <a:off x="1855675" y="5344964"/>
              <a:ext cx="66899" cy="13440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Shape 1321"/>
            <p:cNvSpPr/>
            <p:nvPr/>
          </p:nvSpPr>
          <p:spPr>
            <a:xfrm>
              <a:off x="2026093" y="5344964"/>
              <a:ext cx="66899" cy="13440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Shape 1322"/>
            <p:cNvSpPr/>
            <p:nvPr/>
          </p:nvSpPr>
          <p:spPr>
            <a:xfrm>
              <a:off x="2194791" y="5697853"/>
              <a:ext cx="65100" cy="9930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Shape 1323"/>
            <p:cNvSpPr/>
            <p:nvPr/>
          </p:nvSpPr>
          <p:spPr>
            <a:xfrm>
              <a:off x="2363490" y="5405214"/>
              <a:ext cx="65100" cy="1285499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Shape 1324"/>
            <p:cNvSpPr/>
            <p:nvPr/>
          </p:nvSpPr>
          <p:spPr>
            <a:xfrm>
              <a:off x="4391305" y="5381114"/>
              <a:ext cx="66899" cy="1307999"/>
            </a:xfrm>
            <a:prstGeom prst="rect">
              <a:avLst/>
            </a:pr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Shape 1325"/>
            <p:cNvSpPr/>
            <p:nvPr/>
          </p:nvSpPr>
          <p:spPr>
            <a:xfrm>
              <a:off x="337394" y="6307232"/>
              <a:ext cx="66743" cy="38350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5925"/>
                  </a:lnTo>
                  <a:lnTo>
                    <a:pt x="16759" y="5575"/>
                  </a:lnTo>
                  <a:lnTo>
                    <a:pt x="12786" y="4963"/>
                  </a:lnTo>
                  <a:lnTo>
                    <a:pt x="9434" y="4263"/>
                  </a:lnTo>
                  <a:lnTo>
                    <a:pt x="6083" y="3542"/>
                  </a:lnTo>
                  <a:lnTo>
                    <a:pt x="3352" y="2733"/>
                  </a:lnTo>
                  <a:lnTo>
                    <a:pt x="1241" y="1880"/>
                  </a:lnTo>
                  <a:lnTo>
                    <a:pt x="745" y="94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Shape 1326"/>
            <p:cNvSpPr/>
            <p:nvPr/>
          </p:nvSpPr>
          <p:spPr>
            <a:xfrm>
              <a:off x="506093" y="6307232"/>
              <a:ext cx="66743" cy="383508"/>
            </a:xfrm>
            <a:custGeom>
              <a:pathLst>
                <a:path extrusionOk="0" h="21600" w="21600">
                  <a:moveTo>
                    <a:pt x="0" y="59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940"/>
                  </a:lnTo>
                  <a:lnTo>
                    <a:pt x="19490" y="1880"/>
                  </a:lnTo>
                  <a:lnTo>
                    <a:pt x="18248" y="2733"/>
                  </a:lnTo>
                  <a:lnTo>
                    <a:pt x="15517" y="3542"/>
                  </a:lnTo>
                  <a:lnTo>
                    <a:pt x="12166" y="4263"/>
                  </a:lnTo>
                  <a:lnTo>
                    <a:pt x="8814" y="4963"/>
                  </a:lnTo>
                  <a:lnTo>
                    <a:pt x="4717" y="5575"/>
                  </a:lnTo>
                  <a:lnTo>
                    <a:pt x="0" y="592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Shape 1327"/>
            <p:cNvSpPr/>
            <p:nvPr/>
          </p:nvSpPr>
          <p:spPr>
            <a:xfrm>
              <a:off x="506093" y="5928523"/>
              <a:ext cx="66743" cy="376595"/>
            </a:xfrm>
            <a:custGeom>
              <a:pathLst>
                <a:path extrusionOk="0" h="21600" w="2160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5531"/>
                  </a:lnTo>
                  <a:lnTo>
                    <a:pt x="4717" y="15888"/>
                  </a:lnTo>
                  <a:lnTo>
                    <a:pt x="8814" y="16490"/>
                  </a:lnTo>
                  <a:lnTo>
                    <a:pt x="12166" y="17226"/>
                  </a:lnTo>
                  <a:lnTo>
                    <a:pt x="15517" y="17940"/>
                  </a:lnTo>
                  <a:lnTo>
                    <a:pt x="18248" y="18811"/>
                  </a:lnTo>
                  <a:lnTo>
                    <a:pt x="19490" y="19659"/>
                  </a:lnTo>
                  <a:lnTo>
                    <a:pt x="20855" y="20618"/>
                  </a:lnTo>
                  <a:lnTo>
                    <a:pt x="21600" y="2160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Shape 1328"/>
            <p:cNvSpPr/>
            <p:nvPr/>
          </p:nvSpPr>
          <p:spPr>
            <a:xfrm>
              <a:off x="404529" y="6307232"/>
              <a:ext cx="99468" cy="116694"/>
            </a:xfrm>
            <a:custGeom>
              <a:pathLst>
                <a:path extrusionOk="0" h="21600" w="21600">
                  <a:moveTo>
                    <a:pt x="10800" y="9237"/>
                  </a:moveTo>
                  <a:lnTo>
                    <a:pt x="8557" y="8882"/>
                  </a:lnTo>
                  <a:lnTo>
                    <a:pt x="6729" y="8455"/>
                  </a:lnTo>
                  <a:lnTo>
                    <a:pt x="4902" y="7674"/>
                  </a:lnTo>
                  <a:lnTo>
                    <a:pt x="3157" y="6537"/>
                  </a:lnTo>
                  <a:lnTo>
                    <a:pt x="1745" y="4974"/>
                  </a:lnTo>
                  <a:lnTo>
                    <a:pt x="914" y="3411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255"/>
                  </a:lnTo>
                  <a:lnTo>
                    <a:pt x="2658" y="20392"/>
                  </a:lnTo>
                  <a:lnTo>
                    <a:pt x="4902" y="20818"/>
                  </a:lnTo>
                  <a:lnTo>
                    <a:pt x="8058" y="21174"/>
                  </a:lnTo>
                  <a:lnTo>
                    <a:pt x="10800" y="21600"/>
                  </a:lnTo>
                  <a:lnTo>
                    <a:pt x="13542" y="21174"/>
                  </a:lnTo>
                  <a:lnTo>
                    <a:pt x="16200" y="20818"/>
                  </a:lnTo>
                  <a:lnTo>
                    <a:pt x="18942" y="20392"/>
                  </a:lnTo>
                  <a:lnTo>
                    <a:pt x="21600" y="19255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11"/>
                  </a:lnTo>
                  <a:lnTo>
                    <a:pt x="19772" y="4974"/>
                  </a:lnTo>
                  <a:lnTo>
                    <a:pt x="18443" y="6537"/>
                  </a:lnTo>
                  <a:lnTo>
                    <a:pt x="16615" y="7674"/>
                  </a:lnTo>
                  <a:lnTo>
                    <a:pt x="14871" y="8455"/>
                  </a:lnTo>
                  <a:lnTo>
                    <a:pt x="13043" y="8882"/>
                  </a:lnTo>
                  <a:lnTo>
                    <a:pt x="10800" y="9237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Shape 1329"/>
            <p:cNvSpPr/>
            <p:nvPr/>
          </p:nvSpPr>
          <p:spPr>
            <a:xfrm>
              <a:off x="404529" y="6186733"/>
              <a:ext cx="99468" cy="116694"/>
            </a:xfrm>
            <a:custGeom>
              <a:pathLst>
                <a:path extrusionOk="0" h="21600" w="21600">
                  <a:moveTo>
                    <a:pt x="10800" y="12323"/>
                  </a:moveTo>
                  <a:lnTo>
                    <a:pt x="13043" y="12748"/>
                  </a:lnTo>
                  <a:lnTo>
                    <a:pt x="14871" y="13102"/>
                  </a:lnTo>
                  <a:lnTo>
                    <a:pt x="16615" y="13881"/>
                  </a:lnTo>
                  <a:lnTo>
                    <a:pt x="18443" y="15014"/>
                  </a:lnTo>
                  <a:lnTo>
                    <a:pt x="19772" y="16572"/>
                  </a:lnTo>
                  <a:lnTo>
                    <a:pt x="20686" y="18059"/>
                  </a:lnTo>
                  <a:lnTo>
                    <a:pt x="21185" y="19688"/>
                  </a:lnTo>
                  <a:lnTo>
                    <a:pt x="21600" y="21600"/>
                  </a:lnTo>
                  <a:lnTo>
                    <a:pt x="21600" y="2337"/>
                  </a:lnTo>
                  <a:lnTo>
                    <a:pt x="18942" y="1133"/>
                  </a:lnTo>
                  <a:lnTo>
                    <a:pt x="16200" y="779"/>
                  </a:lnTo>
                  <a:lnTo>
                    <a:pt x="13542" y="354"/>
                  </a:lnTo>
                  <a:lnTo>
                    <a:pt x="10800" y="0"/>
                  </a:lnTo>
                  <a:lnTo>
                    <a:pt x="8058" y="354"/>
                  </a:lnTo>
                  <a:lnTo>
                    <a:pt x="4902" y="779"/>
                  </a:lnTo>
                  <a:lnTo>
                    <a:pt x="2658" y="1133"/>
                  </a:lnTo>
                  <a:lnTo>
                    <a:pt x="0" y="2337"/>
                  </a:lnTo>
                  <a:lnTo>
                    <a:pt x="0" y="21600"/>
                  </a:lnTo>
                  <a:lnTo>
                    <a:pt x="415" y="19688"/>
                  </a:lnTo>
                  <a:lnTo>
                    <a:pt x="914" y="18059"/>
                  </a:lnTo>
                  <a:lnTo>
                    <a:pt x="1745" y="16572"/>
                  </a:lnTo>
                  <a:lnTo>
                    <a:pt x="3157" y="15014"/>
                  </a:lnTo>
                  <a:lnTo>
                    <a:pt x="4902" y="13881"/>
                  </a:lnTo>
                  <a:lnTo>
                    <a:pt x="6729" y="13102"/>
                  </a:lnTo>
                  <a:lnTo>
                    <a:pt x="8557" y="12748"/>
                  </a:lnTo>
                  <a:lnTo>
                    <a:pt x="10800" y="12323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Shape 1330"/>
            <p:cNvSpPr/>
            <p:nvPr/>
          </p:nvSpPr>
          <p:spPr>
            <a:xfrm>
              <a:off x="337394" y="6200505"/>
              <a:ext cx="66743" cy="209628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759" y="636"/>
                  </a:lnTo>
                  <a:lnTo>
                    <a:pt x="12786" y="1710"/>
                  </a:lnTo>
                  <a:lnTo>
                    <a:pt x="9434" y="3023"/>
                  </a:lnTo>
                  <a:lnTo>
                    <a:pt x="6083" y="4296"/>
                  </a:lnTo>
                  <a:lnTo>
                    <a:pt x="3352" y="5848"/>
                  </a:lnTo>
                  <a:lnTo>
                    <a:pt x="1241" y="7359"/>
                  </a:lnTo>
                  <a:lnTo>
                    <a:pt x="745" y="9070"/>
                  </a:lnTo>
                  <a:lnTo>
                    <a:pt x="0" y="10820"/>
                  </a:lnTo>
                  <a:lnTo>
                    <a:pt x="745" y="12530"/>
                  </a:lnTo>
                  <a:lnTo>
                    <a:pt x="1241" y="14241"/>
                  </a:lnTo>
                  <a:lnTo>
                    <a:pt x="3352" y="15792"/>
                  </a:lnTo>
                  <a:lnTo>
                    <a:pt x="6083" y="17264"/>
                  </a:lnTo>
                  <a:lnTo>
                    <a:pt x="9434" y="18577"/>
                  </a:lnTo>
                  <a:lnTo>
                    <a:pt x="12786" y="19850"/>
                  </a:lnTo>
                  <a:lnTo>
                    <a:pt x="16759" y="2096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Shape 1331"/>
            <p:cNvSpPr/>
            <p:nvPr/>
          </p:nvSpPr>
          <p:spPr>
            <a:xfrm>
              <a:off x="506093" y="6200505"/>
              <a:ext cx="66743" cy="209628"/>
            </a:xfrm>
            <a:custGeom>
              <a:pathLst>
                <a:path extrusionOk="0" h="21600" w="21600">
                  <a:moveTo>
                    <a:pt x="21600" y="10820"/>
                  </a:moveTo>
                  <a:lnTo>
                    <a:pt x="20855" y="9070"/>
                  </a:lnTo>
                  <a:lnTo>
                    <a:pt x="19490" y="7359"/>
                  </a:lnTo>
                  <a:lnTo>
                    <a:pt x="18248" y="5848"/>
                  </a:lnTo>
                  <a:lnTo>
                    <a:pt x="15517" y="4296"/>
                  </a:lnTo>
                  <a:lnTo>
                    <a:pt x="12166" y="3023"/>
                  </a:lnTo>
                  <a:lnTo>
                    <a:pt x="8814" y="1710"/>
                  </a:lnTo>
                  <a:lnTo>
                    <a:pt x="4717" y="636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64"/>
                  </a:lnTo>
                  <a:lnTo>
                    <a:pt x="8814" y="19850"/>
                  </a:lnTo>
                  <a:lnTo>
                    <a:pt x="12166" y="18577"/>
                  </a:lnTo>
                  <a:lnTo>
                    <a:pt x="15517" y="17264"/>
                  </a:lnTo>
                  <a:lnTo>
                    <a:pt x="18248" y="15792"/>
                  </a:lnTo>
                  <a:lnTo>
                    <a:pt x="19490" y="14241"/>
                  </a:lnTo>
                  <a:lnTo>
                    <a:pt x="20855" y="12530"/>
                  </a:lnTo>
                  <a:lnTo>
                    <a:pt x="21600" y="1082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Shape 1332"/>
            <p:cNvSpPr/>
            <p:nvPr/>
          </p:nvSpPr>
          <p:spPr>
            <a:xfrm>
              <a:off x="1855675" y="5226189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1"/>
                  </a:lnTo>
                  <a:lnTo>
                    <a:pt x="6572" y="20848"/>
                  </a:lnTo>
                  <a:lnTo>
                    <a:pt x="4832" y="19881"/>
                  </a:lnTo>
                  <a:lnTo>
                    <a:pt x="3304" y="18484"/>
                  </a:lnTo>
                  <a:lnTo>
                    <a:pt x="1954" y="16943"/>
                  </a:lnTo>
                  <a:lnTo>
                    <a:pt x="995" y="14973"/>
                  </a:lnTo>
                  <a:lnTo>
                    <a:pt x="213" y="13039"/>
                  </a:lnTo>
                  <a:lnTo>
                    <a:pt x="0" y="10925"/>
                  </a:lnTo>
                  <a:lnTo>
                    <a:pt x="213" y="8561"/>
                  </a:lnTo>
                  <a:lnTo>
                    <a:pt x="995" y="6627"/>
                  </a:lnTo>
                  <a:lnTo>
                    <a:pt x="1954" y="4693"/>
                  </a:lnTo>
                  <a:lnTo>
                    <a:pt x="3304" y="3116"/>
                  </a:lnTo>
                  <a:lnTo>
                    <a:pt x="4832" y="1791"/>
                  </a:lnTo>
                  <a:lnTo>
                    <a:pt x="6572" y="788"/>
                  </a:lnTo>
                  <a:lnTo>
                    <a:pt x="8704" y="215"/>
                  </a:lnTo>
                  <a:lnTo>
                    <a:pt x="10800" y="0"/>
                  </a:lnTo>
                  <a:lnTo>
                    <a:pt x="12932" y="215"/>
                  </a:lnTo>
                  <a:lnTo>
                    <a:pt x="15063" y="788"/>
                  </a:lnTo>
                  <a:lnTo>
                    <a:pt x="16768" y="1791"/>
                  </a:lnTo>
                  <a:lnTo>
                    <a:pt x="18545" y="3116"/>
                  </a:lnTo>
                  <a:lnTo>
                    <a:pt x="19682" y="4693"/>
                  </a:lnTo>
                  <a:lnTo>
                    <a:pt x="20818" y="6627"/>
                  </a:lnTo>
                  <a:lnTo>
                    <a:pt x="21422" y="8561"/>
                  </a:lnTo>
                  <a:lnTo>
                    <a:pt x="21600" y="10925"/>
                  </a:lnTo>
                  <a:lnTo>
                    <a:pt x="21422" y="13039"/>
                  </a:lnTo>
                  <a:lnTo>
                    <a:pt x="20818" y="14973"/>
                  </a:lnTo>
                  <a:lnTo>
                    <a:pt x="19682" y="16943"/>
                  </a:lnTo>
                  <a:lnTo>
                    <a:pt x="18545" y="18484"/>
                  </a:lnTo>
                  <a:lnTo>
                    <a:pt x="16768" y="19881"/>
                  </a:lnTo>
                  <a:lnTo>
                    <a:pt x="15063" y="20848"/>
                  </a:lnTo>
                  <a:lnTo>
                    <a:pt x="12932" y="21421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627"/>
                  </a:lnTo>
                  <a:lnTo>
                    <a:pt x="8313" y="7021"/>
                  </a:lnTo>
                  <a:lnTo>
                    <a:pt x="7532" y="7594"/>
                  </a:lnTo>
                  <a:lnTo>
                    <a:pt x="6963" y="8203"/>
                  </a:lnTo>
                  <a:lnTo>
                    <a:pt x="6572" y="8955"/>
                  </a:lnTo>
                  <a:lnTo>
                    <a:pt x="6395" y="9922"/>
                  </a:lnTo>
                  <a:lnTo>
                    <a:pt x="6182" y="10925"/>
                  </a:lnTo>
                  <a:lnTo>
                    <a:pt x="6395" y="11678"/>
                  </a:lnTo>
                  <a:lnTo>
                    <a:pt x="6572" y="12681"/>
                  </a:lnTo>
                  <a:lnTo>
                    <a:pt x="6963" y="13433"/>
                  </a:lnTo>
                  <a:lnTo>
                    <a:pt x="7532" y="14006"/>
                  </a:lnTo>
                  <a:lnTo>
                    <a:pt x="8313" y="14615"/>
                  </a:lnTo>
                  <a:lnTo>
                    <a:pt x="9059" y="15188"/>
                  </a:lnTo>
                  <a:lnTo>
                    <a:pt x="9841" y="15403"/>
                  </a:lnTo>
                  <a:lnTo>
                    <a:pt x="11795" y="15403"/>
                  </a:lnTo>
                  <a:lnTo>
                    <a:pt x="12541" y="15188"/>
                  </a:lnTo>
                  <a:lnTo>
                    <a:pt x="13322" y="14615"/>
                  </a:lnTo>
                  <a:lnTo>
                    <a:pt x="14104" y="14006"/>
                  </a:lnTo>
                  <a:lnTo>
                    <a:pt x="14672" y="13433"/>
                  </a:lnTo>
                  <a:lnTo>
                    <a:pt x="15063" y="12681"/>
                  </a:lnTo>
                  <a:lnTo>
                    <a:pt x="15241" y="11678"/>
                  </a:lnTo>
                  <a:lnTo>
                    <a:pt x="15418" y="10925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203"/>
                  </a:lnTo>
                  <a:lnTo>
                    <a:pt x="14104" y="7594"/>
                  </a:lnTo>
                  <a:lnTo>
                    <a:pt x="13322" y="7021"/>
                  </a:lnTo>
                  <a:lnTo>
                    <a:pt x="12541" y="6627"/>
                  </a:lnTo>
                  <a:lnTo>
                    <a:pt x="11795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Shape 1333"/>
            <p:cNvSpPr/>
            <p:nvPr/>
          </p:nvSpPr>
          <p:spPr>
            <a:xfrm>
              <a:off x="1518412" y="5846889"/>
              <a:ext cx="0" cy="2699"/>
            </a:xfrm>
            <a:custGeom>
              <a:pathLst>
                <a:path extrusionOk="0" h="21600" w="1">
                  <a:moveTo>
                    <a:pt x="0" y="0"/>
                  </a:moveTo>
                  <a:lnTo>
                    <a:pt x="0" y="216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Shape 1334"/>
            <p:cNvSpPr/>
            <p:nvPr/>
          </p:nvSpPr>
          <p:spPr>
            <a:xfrm>
              <a:off x="1520000" y="5635883"/>
              <a:ext cx="66743" cy="318059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7165"/>
                  </a:lnTo>
                  <a:lnTo>
                    <a:pt x="4717" y="7718"/>
                  </a:lnTo>
                  <a:lnTo>
                    <a:pt x="8814" y="8429"/>
                  </a:lnTo>
                  <a:lnTo>
                    <a:pt x="12166" y="9140"/>
                  </a:lnTo>
                  <a:lnTo>
                    <a:pt x="15517" y="10010"/>
                  </a:lnTo>
                  <a:lnTo>
                    <a:pt x="18124" y="11011"/>
                  </a:lnTo>
                  <a:lnTo>
                    <a:pt x="20234" y="12012"/>
                  </a:lnTo>
                  <a:lnTo>
                    <a:pt x="20979" y="13144"/>
                  </a:lnTo>
                  <a:lnTo>
                    <a:pt x="21600" y="14303"/>
                  </a:lnTo>
                  <a:lnTo>
                    <a:pt x="20979" y="15594"/>
                  </a:lnTo>
                  <a:lnTo>
                    <a:pt x="20234" y="16595"/>
                  </a:lnTo>
                  <a:lnTo>
                    <a:pt x="18124" y="17754"/>
                  </a:lnTo>
                  <a:lnTo>
                    <a:pt x="15517" y="18755"/>
                  </a:lnTo>
                  <a:lnTo>
                    <a:pt x="12166" y="19598"/>
                  </a:lnTo>
                  <a:lnTo>
                    <a:pt x="8814" y="20336"/>
                  </a:lnTo>
                  <a:lnTo>
                    <a:pt x="4717" y="21047"/>
                  </a:lnTo>
                  <a:lnTo>
                    <a:pt x="0" y="21600"/>
                  </a:lnTo>
                  <a:lnTo>
                    <a:pt x="21600" y="14303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Shape 1335"/>
            <p:cNvSpPr/>
            <p:nvPr/>
          </p:nvSpPr>
          <p:spPr>
            <a:xfrm>
              <a:off x="1349582" y="5730560"/>
              <a:ext cx="168317" cy="233711"/>
            </a:xfrm>
            <a:custGeom>
              <a:pathLst>
                <a:path extrusionOk="0" h="21600" w="21600">
                  <a:moveTo>
                    <a:pt x="15130" y="15403"/>
                  </a:moveTo>
                  <a:lnTo>
                    <a:pt x="13736" y="15403"/>
                  </a:lnTo>
                  <a:lnTo>
                    <a:pt x="12691" y="15009"/>
                  </a:lnTo>
                  <a:lnTo>
                    <a:pt x="11596" y="14615"/>
                  </a:lnTo>
                  <a:lnTo>
                    <a:pt x="10501" y="14006"/>
                  </a:lnTo>
                  <a:lnTo>
                    <a:pt x="9705" y="13433"/>
                  </a:lnTo>
                  <a:lnTo>
                    <a:pt x="9158" y="12645"/>
                  </a:lnTo>
                  <a:lnTo>
                    <a:pt x="8660" y="10710"/>
                  </a:lnTo>
                  <a:lnTo>
                    <a:pt x="8909" y="9958"/>
                  </a:lnTo>
                  <a:lnTo>
                    <a:pt x="9158" y="8955"/>
                  </a:lnTo>
                  <a:lnTo>
                    <a:pt x="9705" y="8167"/>
                  </a:lnTo>
                  <a:lnTo>
                    <a:pt x="10501" y="7594"/>
                  </a:lnTo>
                  <a:lnTo>
                    <a:pt x="11596" y="7021"/>
                  </a:lnTo>
                  <a:lnTo>
                    <a:pt x="12691" y="6627"/>
                  </a:lnTo>
                  <a:lnTo>
                    <a:pt x="13736" y="6233"/>
                  </a:lnTo>
                  <a:lnTo>
                    <a:pt x="16474" y="6233"/>
                  </a:lnTo>
                  <a:lnTo>
                    <a:pt x="17569" y="6448"/>
                  </a:lnTo>
                  <a:lnTo>
                    <a:pt x="18614" y="7021"/>
                  </a:lnTo>
                  <a:lnTo>
                    <a:pt x="19709" y="7415"/>
                  </a:lnTo>
                  <a:lnTo>
                    <a:pt x="20256" y="8167"/>
                  </a:lnTo>
                  <a:lnTo>
                    <a:pt x="21053" y="8955"/>
                  </a:lnTo>
                  <a:lnTo>
                    <a:pt x="21301" y="9743"/>
                  </a:lnTo>
                  <a:lnTo>
                    <a:pt x="21600" y="10710"/>
                  </a:lnTo>
                  <a:lnTo>
                    <a:pt x="21600" y="1003"/>
                  </a:lnTo>
                  <a:lnTo>
                    <a:pt x="19958" y="573"/>
                  </a:lnTo>
                  <a:lnTo>
                    <a:pt x="18365" y="215"/>
                  </a:lnTo>
                  <a:lnTo>
                    <a:pt x="16723" y="0"/>
                  </a:lnTo>
                  <a:lnTo>
                    <a:pt x="15130" y="0"/>
                  </a:lnTo>
                  <a:lnTo>
                    <a:pt x="12144" y="215"/>
                  </a:lnTo>
                  <a:lnTo>
                    <a:pt x="9158" y="788"/>
                  </a:lnTo>
                  <a:lnTo>
                    <a:pt x="6769" y="1755"/>
                  </a:lnTo>
                  <a:lnTo>
                    <a:pt x="4579" y="3116"/>
                  </a:lnTo>
                  <a:lnTo>
                    <a:pt x="2688" y="4693"/>
                  </a:lnTo>
                  <a:lnTo>
                    <a:pt x="1344" y="6627"/>
                  </a:lnTo>
                  <a:lnTo>
                    <a:pt x="249" y="8561"/>
                  </a:lnTo>
                  <a:lnTo>
                    <a:pt x="0" y="10710"/>
                  </a:lnTo>
                  <a:lnTo>
                    <a:pt x="249" y="13039"/>
                  </a:lnTo>
                  <a:lnTo>
                    <a:pt x="1344" y="15009"/>
                  </a:lnTo>
                  <a:lnTo>
                    <a:pt x="2688" y="16943"/>
                  </a:lnTo>
                  <a:lnTo>
                    <a:pt x="4579" y="18484"/>
                  </a:lnTo>
                  <a:lnTo>
                    <a:pt x="6769" y="19881"/>
                  </a:lnTo>
                  <a:lnTo>
                    <a:pt x="9158" y="20848"/>
                  </a:lnTo>
                  <a:lnTo>
                    <a:pt x="12144" y="21421"/>
                  </a:lnTo>
                  <a:lnTo>
                    <a:pt x="15130" y="21600"/>
                  </a:lnTo>
                  <a:lnTo>
                    <a:pt x="16723" y="21600"/>
                  </a:lnTo>
                  <a:lnTo>
                    <a:pt x="18365" y="21421"/>
                  </a:lnTo>
                  <a:lnTo>
                    <a:pt x="19958" y="21027"/>
                  </a:lnTo>
                  <a:lnTo>
                    <a:pt x="21600" y="20633"/>
                  </a:lnTo>
                  <a:lnTo>
                    <a:pt x="21600" y="10925"/>
                  </a:lnTo>
                  <a:lnTo>
                    <a:pt x="21301" y="11893"/>
                  </a:lnTo>
                  <a:lnTo>
                    <a:pt x="21053" y="12645"/>
                  </a:lnTo>
                  <a:lnTo>
                    <a:pt x="20256" y="13433"/>
                  </a:lnTo>
                  <a:lnTo>
                    <a:pt x="19709" y="14221"/>
                  </a:lnTo>
                  <a:lnTo>
                    <a:pt x="18614" y="14615"/>
                  </a:lnTo>
                  <a:lnTo>
                    <a:pt x="17569" y="15009"/>
                  </a:lnTo>
                  <a:lnTo>
                    <a:pt x="16474" y="15403"/>
                  </a:lnTo>
                  <a:lnTo>
                    <a:pt x="15130" y="15403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Shape 1336"/>
            <p:cNvSpPr/>
            <p:nvPr/>
          </p:nvSpPr>
          <p:spPr>
            <a:xfrm>
              <a:off x="1520000" y="5742610"/>
              <a:ext cx="66743" cy="211356"/>
            </a:xfrm>
            <a:custGeom>
              <a:pathLst>
                <a:path extrusionOk="0" h="21600" w="21600">
                  <a:moveTo>
                    <a:pt x="21600" y="10682"/>
                  </a:moveTo>
                  <a:lnTo>
                    <a:pt x="20979" y="8947"/>
                  </a:lnTo>
                  <a:lnTo>
                    <a:pt x="20234" y="7253"/>
                  </a:lnTo>
                  <a:lnTo>
                    <a:pt x="18124" y="5755"/>
                  </a:lnTo>
                  <a:lnTo>
                    <a:pt x="15517" y="4257"/>
                  </a:lnTo>
                  <a:lnTo>
                    <a:pt x="12166" y="2956"/>
                  </a:lnTo>
                  <a:lnTo>
                    <a:pt x="8814" y="1892"/>
                  </a:lnTo>
                  <a:lnTo>
                    <a:pt x="4717" y="828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772"/>
                  </a:lnTo>
                  <a:lnTo>
                    <a:pt x="8814" y="19708"/>
                  </a:lnTo>
                  <a:lnTo>
                    <a:pt x="12166" y="18604"/>
                  </a:lnTo>
                  <a:lnTo>
                    <a:pt x="15517" y="17343"/>
                  </a:lnTo>
                  <a:lnTo>
                    <a:pt x="18124" y="15845"/>
                  </a:lnTo>
                  <a:lnTo>
                    <a:pt x="20234" y="14111"/>
                  </a:lnTo>
                  <a:lnTo>
                    <a:pt x="20979" y="12613"/>
                  </a:lnTo>
                  <a:lnTo>
                    <a:pt x="21600" y="10682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Shape 1337"/>
            <p:cNvSpPr/>
            <p:nvPr/>
          </p:nvSpPr>
          <p:spPr>
            <a:xfrm>
              <a:off x="674791" y="5928523"/>
              <a:ext cx="66743" cy="762209"/>
            </a:xfrm>
            <a:custGeom>
              <a:pathLst>
                <a:path extrusionOk="0" h="21600" w="21600">
                  <a:moveTo>
                    <a:pt x="0" y="3368"/>
                  </a:moveTo>
                  <a:lnTo>
                    <a:pt x="621" y="2882"/>
                  </a:lnTo>
                  <a:lnTo>
                    <a:pt x="1986" y="2407"/>
                  </a:lnTo>
                  <a:lnTo>
                    <a:pt x="3972" y="1988"/>
                  </a:lnTo>
                  <a:lnTo>
                    <a:pt x="6083" y="1568"/>
                  </a:lnTo>
                  <a:lnTo>
                    <a:pt x="9434" y="1204"/>
                  </a:lnTo>
                  <a:lnTo>
                    <a:pt x="12786" y="850"/>
                  </a:lnTo>
                  <a:lnTo>
                    <a:pt x="17503" y="552"/>
                  </a:lnTo>
                  <a:lnTo>
                    <a:pt x="21600" y="36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6361"/>
                  </a:lnTo>
                  <a:lnTo>
                    <a:pt x="17503" y="6129"/>
                  </a:lnTo>
                  <a:lnTo>
                    <a:pt x="12786" y="5886"/>
                  </a:lnTo>
                  <a:lnTo>
                    <a:pt x="9434" y="5521"/>
                  </a:lnTo>
                  <a:lnTo>
                    <a:pt x="6083" y="5168"/>
                  </a:lnTo>
                  <a:lnTo>
                    <a:pt x="3972" y="4748"/>
                  </a:lnTo>
                  <a:lnTo>
                    <a:pt x="1986" y="4329"/>
                  </a:lnTo>
                  <a:lnTo>
                    <a:pt x="621" y="3843"/>
                  </a:lnTo>
                  <a:lnTo>
                    <a:pt x="0" y="3368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Shape 1338"/>
            <p:cNvSpPr/>
            <p:nvPr/>
          </p:nvSpPr>
          <p:spPr>
            <a:xfrm>
              <a:off x="843488" y="6047298"/>
              <a:ext cx="66743" cy="643409"/>
            </a:xfrm>
            <a:custGeom>
              <a:pathLst>
                <a:path extrusionOk="0" h="21600" w="21600">
                  <a:moveTo>
                    <a:pt x="0" y="354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563"/>
                  </a:lnTo>
                  <a:lnTo>
                    <a:pt x="20234" y="1138"/>
                  </a:lnTo>
                  <a:lnTo>
                    <a:pt x="18248" y="1635"/>
                  </a:lnTo>
                  <a:lnTo>
                    <a:pt x="15517" y="2133"/>
                  </a:lnTo>
                  <a:lnTo>
                    <a:pt x="12910" y="2551"/>
                  </a:lnTo>
                  <a:lnTo>
                    <a:pt x="8814" y="2983"/>
                  </a:lnTo>
                  <a:lnTo>
                    <a:pt x="4717" y="3336"/>
                  </a:lnTo>
                  <a:lnTo>
                    <a:pt x="0" y="354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Shape 1339"/>
            <p:cNvSpPr/>
            <p:nvPr/>
          </p:nvSpPr>
          <p:spPr>
            <a:xfrm>
              <a:off x="741925" y="5928523"/>
              <a:ext cx="99468" cy="235439"/>
            </a:xfrm>
            <a:custGeom>
              <a:pathLst>
                <a:path extrusionOk="0" h="21600" w="21600">
                  <a:moveTo>
                    <a:pt x="10800" y="15429"/>
                  </a:moveTo>
                  <a:lnTo>
                    <a:pt x="8557" y="15251"/>
                  </a:lnTo>
                  <a:lnTo>
                    <a:pt x="6729" y="15038"/>
                  </a:lnTo>
                  <a:lnTo>
                    <a:pt x="4985" y="14648"/>
                  </a:lnTo>
                  <a:lnTo>
                    <a:pt x="3074" y="14081"/>
                  </a:lnTo>
                  <a:lnTo>
                    <a:pt x="2243" y="13300"/>
                  </a:lnTo>
                  <a:lnTo>
                    <a:pt x="831" y="12556"/>
                  </a:lnTo>
                  <a:lnTo>
                    <a:pt x="415" y="11775"/>
                  </a:lnTo>
                  <a:lnTo>
                    <a:pt x="0" y="10818"/>
                  </a:lnTo>
                  <a:lnTo>
                    <a:pt x="415" y="9825"/>
                  </a:lnTo>
                  <a:lnTo>
                    <a:pt x="831" y="9080"/>
                  </a:lnTo>
                  <a:lnTo>
                    <a:pt x="2243" y="8300"/>
                  </a:lnTo>
                  <a:lnTo>
                    <a:pt x="3074" y="7519"/>
                  </a:lnTo>
                  <a:lnTo>
                    <a:pt x="4985" y="6952"/>
                  </a:lnTo>
                  <a:lnTo>
                    <a:pt x="6729" y="6562"/>
                  </a:lnTo>
                  <a:lnTo>
                    <a:pt x="8557" y="6384"/>
                  </a:lnTo>
                  <a:lnTo>
                    <a:pt x="10800" y="6207"/>
                  </a:lnTo>
                  <a:lnTo>
                    <a:pt x="13043" y="6384"/>
                  </a:lnTo>
                  <a:lnTo>
                    <a:pt x="15369" y="6562"/>
                  </a:lnTo>
                  <a:lnTo>
                    <a:pt x="17114" y="6952"/>
                  </a:lnTo>
                  <a:lnTo>
                    <a:pt x="18443" y="7519"/>
                  </a:lnTo>
                  <a:lnTo>
                    <a:pt x="19855" y="8300"/>
                  </a:lnTo>
                  <a:lnTo>
                    <a:pt x="20686" y="9080"/>
                  </a:lnTo>
                  <a:lnTo>
                    <a:pt x="21600" y="9825"/>
                  </a:lnTo>
                  <a:lnTo>
                    <a:pt x="21600" y="10818"/>
                  </a:lnTo>
                  <a:lnTo>
                    <a:pt x="21600" y="1170"/>
                  </a:lnTo>
                  <a:lnTo>
                    <a:pt x="19357" y="603"/>
                  </a:lnTo>
                  <a:lnTo>
                    <a:pt x="16698" y="390"/>
                  </a:lnTo>
                  <a:lnTo>
                    <a:pt x="13957" y="0"/>
                  </a:lnTo>
                  <a:lnTo>
                    <a:pt x="8058" y="0"/>
                  </a:lnTo>
                  <a:lnTo>
                    <a:pt x="5400" y="390"/>
                  </a:lnTo>
                  <a:lnTo>
                    <a:pt x="2742" y="603"/>
                  </a:lnTo>
                  <a:lnTo>
                    <a:pt x="0" y="1170"/>
                  </a:lnTo>
                  <a:lnTo>
                    <a:pt x="0" y="20430"/>
                  </a:lnTo>
                  <a:lnTo>
                    <a:pt x="2742" y="21033"/>
                  </a:lnTo>
                  <a:lnTo>
                    <a:pt x="5400" y="21210"/>
                  </a:lnTo>
                  <a:lnTo>
                    <a:pt x="8058" y="21423"/>
                  </a:lnTo>
                  <a:lnTo>
                    <a:pt x="10800" y="21600"/>
                  </a:lnTo>
                  <a:lnTo>
                    <a:pt x="13957" y="21423"/>
                  </a:lnTo>
                  <a:lnTo>
                    <a:pt x="16698" y="21210"/>
                  </a:lnTo>
                  <a:lnTo>
                    <a:pt x="19357" y="21033"/>
                  </a:lnTo>
                  <a:lnTo>
                    <a:pt x="21600" y="20430"/>
                  </a:lnTo>
                  <a:lnTo>
                    <a:pt x="21600" y="11775"/>
                  </a:lnTo>
                  <a:lnTo>
                    <a:pt x="20686" y="12556"/>
                  </a:lnTo>
                  <a:lnTo>
                    <a:pt x="19855" y="13300"/>
                  </a:lnTo>
                  <a:lnTo>
                    <a:pt x="18443" y="14081"/>
                  </a:lnTo>
                  <a:lnTo>
                    <a:pt x="17114" y="14648"/>
                  </a:lnTo>
                  <a:lnTo>
                    <a:pt x="15369" y="15038"/>
                  </a:lnTo>
                  <a:lnTo>
                    <a:pt x="13043" y="15251"/>
                  </a:lnTo>
                  <a:lnTo>
                    <a:pt x="10800" y="15429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Shape 1340"/>
            <p:cNvSpPr/>
            <p:nvPr/>
          </p:nvSpPr>
          <p:spPr>
            <a:xfrm>
              <a:off x="674791" y="5940571"/>
              <a:ext cx="66743" cy="209628"/>
            </a:xfrm>
            <a:custGeom>
              <a:pathLst>
                <a:path extrusionOk="0" h="21600" w="21600">
                  <a:moveTo>
                    <a:pt x="0" y="10820"/>
                  </a:moveTo>
                  <a:lnTo>
                    <a:pt x="621" y="12530"/>
                  </a:lnTo>
                  <a:lnTo>
                    <a:pt x="1986" y="14281"/>
                  </a:lnTo>
                  <a:lnTo>
                    <a:pt x="3972" y="15792"/>
                  </a:lnTo>
                  <a:lnTo>
                    <a:pt x="6083" y="17304"/>
                  </a:lnTo>
                  <a:lnTo>
                    <a:pt x="9434" y="18577"/>
                  </a:lnTo>
                  <a:lnTo>
                    <a:pt x="12786" y="19890"/>
                  </a:lnTo>
                  <a:lnTo>
                    <a:pt x="17503" y="20765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7503" y="676"/>
                  </a:lnTo>
                  <a:lnTo>
                    <a:pt x="12786" y="1750"/>
                  </a:lnTo>
                  <a:lnTo>
                    <a:pt x="9434" y="3023"/>
                  </a:lnTo>
                  <a:lnTo>
                    <a:pt x="6083" y="4336"/>
                  </a:lnTo>
                  <a:lnTo>
                    <a:pt x="3972" y="5848"/>
                  </a:lnTo>
                  <a:lnTo>
                    <a:pt x="1986" y="7359"/>
                  </a:lnTo>
                  <a:lnTo>
                    <a:pt x="621" y="9070"/>
                  </a:lnTo>
                  <a:lnTo>
                    <a:pt x="0" y="1082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Shape 1341"/>
            <p:cNvSpPr/>
            <p:nvPr/>
          </p:nvSpPr>
          <p:spPr>
            <a:xfrm>
              <a:off x="843488" y="5940571"/>
              <a:ext cx="66743" cy="209628"/>
            </a:xfrm>
            <a:custGeom>
              <a:pathLst>
                <a:path extrusionOk="0" h="21600" w="21600">
                  <a:moveTo>
                    <a:pt x="21600" y="10820"/>
                  </a:moveTo>
                  <a:lnTo>
                    <a:pt x="20979" y="9070"/>
                  </a:lnTo>
                  <a:lnTo>
                    <a:pt x="20234" y="7359"/>
                  </a:lnTo>
                  <a:lnTo>
                    <a:pt x="18248" y="5649"/>
                  </a:lnTo>
                  <a:lnTo>
                    <a:pt x="15517" y="4336"/>
                  </a:lnTo>
                  <a:lnTo>
                    <a:pt x="12910" y="2824"/>
                  </a:lnTo>
                  <a:lnTo>
                    <a:pt x="4717" y="676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64"/>
                  </a:lnTo>
                  <a:lnTo>
                    <a:pt x="8814" y="19890"/>
                  </a:lnTo>
                  <a:lnTo>
                    <a:pt x="12910" y="18577"/>
                  </a:lnTo>
                  <a:lnTo>
                    <a:pt x="15517" y="17304"/>
                  </a:lnTo>
                  <a:lnTo>
                    <a:pt x="18248" y="15792"/>
                  </a:lnTo>
                  <a:lnTo>
                    <a:pt x="20234" y="14281"/>
                  </a:lnTo>
                  <a:lnTo>
                    <a:pt x="20979" y="12530"/>
                  </a:lnTo>
                  <a:lnTo>
                    <a:pt x="21600" y="1082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Shape 1342"/>
            <p:cNvSpPr/>
            <p:nvPr/>
          </p:nvSpPr>
          <p:spPr>
            <a:xfrm>
              <a:off x="4052189" y="5381114"/>
              <a:ext cx="65015" cy="1307879"/>
            </a:xfrm>
            <a:custGeom>
              <a:pathLst>
                <a:path extrusionOk="0" h="21600" w="21600">
                  <a:moveTo>
                    <a:pt x="0" y="11080"/>
                  </a:moveTo>
                  <a:lnTo>
                    <a:pt x="624" y="10797"/>
                  </a:lnTo>
                  <a:lnTo>
                    <a:pt x="3371" y="10243"/>
                  </a:lnTo>
                  <a:lnTo>
                    <a:pt x="5993" y="10031"/>
                  </a:lnTo>
                  <a:lnTo>
                    <a:pt x="9364" y="9787"/>
                  </a:lnTo>
                  <a:lnTo>
                    <a:pt x="12735" y="9613"/>
                  </a:lnTo>
                  <a:lnTo>
                    <a:pt x="16855" y="9439"/>
                  </a:lnTo>
                  <a:lnTo>
                    <a:pt x="21600" y="9298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2830"/>
                  </a:lnTo>
                  <a:lnTo>
                    <a:pt x="16855" y="12688"/>
                  </a:lnTo>
                  <a:lnTo>
                    <a:pt x="12735" y="12547"/>
                  </a:lnTo>
                  <a:lnTo>
                    <a:pt x="9364" y="12335"/>
                  </a:lnTo>
                  <a:lnTo>
                    <a:pt x="5993" y="12129"/>
                  </a:lnTo>
                  <a:lnTo>
                    <a:pt x="3371" y="11884"/>
                  </a:lnTo>
                  <a:lnTo>
                    <a:pt x="1998" y="11640"/>
                  </a:lnTo>
                  <a:lnTo>
                    <a:pt x="624" y="11357"/>
                  </a:lnTo>
                  <a:lnTo>
                    <a:pt x="0" y="1108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Shape 1343"/>
            <p:cNvSpPr/>
            <p:nvPr/>
          </p:nvSpPr>
          <p:spPr>
            <a:xfrm>
              <a:off x="4220887" y="5551533"/>
              <a:ext cx="66743" cy="500526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6951"/>
                  </a:lnTo>
                  <a:lnTo>
                    <a:pt x="4717" y="17320"/>
                  </a:lnTo>
                  <a:lnTo>
                    <a:pt x="8690" y="17773"/>
                  </a:lnTo>
                  <a:lnTo>
                    <a:pt x="12041" y="18227"/>
                  </a:lnTo>
                  <a:lnTo>
                    <a:pt x="15393" y="18864"/>
                  </a:lnTo>
                  <a:lnTo>
                    <a:pt x="18248" y="19418"/>
                  </a:lnTo>
                  <a:lnTo>
                    <a:pt x="20234" y="20140"/>
                  </a:lnTo>
                  <a:lnTo>
                    <a:pt x="20855" y="20862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Shape 1344"/>
            <p:cNvSpPr/>
            <p:nvPr/>
          </p:nvSpPr>
          <p:spPr>
            <a:xfrm>
              <a:off x="4220887" y="6054185"/>
              <a:ext cx="66743" cy="636551"/>
            </a:xfrm>
            <a:custGeom>
              <a:pathLst>
                <a:path extrusionOk="0" h="21600" w="21600">
                  <a:moveTo>
                    <a:pt x="0" y="3593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568"/>
                  </a:lnTo>
                  <a:lnTo>
                    <a:pt x="20234" y="1149"/>
                  </a:lnTo>
                  <a:lnTo>
                    <a:pt x="18248" y="1651"/>
                  </a:lnTo>
                  <a:lnTo>
                    <a:pt x="15393" y="2153"/>
                  </a:lnTo>
                  <a:lnTo>
                    <a:pt x="12041" y="2576"/>
                  </a:lnTo>
                  <a:lnTo>
                    <a:pt x="8690" y="3012"/>
                  </a:lnTo>
                  <a:lnTo>
                    <a:pt x="4717" y="3303"/>
                  </a:lnTo>
                  <a:lnTo>
                    <a:pt x="0" y="3593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Shape 1345"/>
            <p:cNvSpPr/>
            <p:nvPr/>
          </p:nvSpPr>
          <p:spPr>
            <a:xfrm>
              <a:off x="4119323" y="5935407"/>
              <a:ext cx="99468" cy="235439"/>
            </a:xfrm>
            <a:custGeom>
              <a:pathLst>
                <a:path extrusionOk="0" h="21600" w="21600">
                  <a:moveTo>
                    <a:pt x="10841" y="15454"/>
                  </a:moveTo>
                  <a:lnTo>
                    <a:pt x="8607" y="15241"/>
                  </a:lnTo>
                  <a:lnTo>
                    <a:pt x="6703" y="15063"/>
                  </a:lnTo>
                  <a:lnTo>
                    <a:pt x="4966" y="14672"/>
                  </a:lnTo>
                  <a:lnTo>
                    <a:pt x="3145" y="14068"/>
                  </a:lnTo>
                  <a:lnTo>
                    <a:pt x="1821" y="13322"/>
                  </a:lnTo>
                  <a:lnTo>
                    <a:pt x="910" y="12541"/>
                  </a:lnTo>
                  <a:lnTo>
                    <a:pt x="497" y="11759"/>
                  </a:lnTo>
                  <a:lnTo>
                    <a:pt x="0" y="10800"/>
                  </a:lnTo>
                  <a:lnTo>
                    <a:pt x="497" y="9841"/>
                  </a:lnTo>
                  <a:lnTo>
                    <a:pt x="910" y="9059"/>
                  </a:lnTo>
                  <a:lnTo>
                    <a:pt x="1821" y="8100"/>
                  </a:lnTo>
                  <a:lnTo>
                    <a:pt x="3145" y="7532"/>
                  </a:lnTo>
                  <a:lnTo>
                    <a:pt x="4966" y="6928"/>
                  </a:lnTo>
                  <a:lnTo>
                    <a:pt x="6703" y="6572"/>
                  </a:lnTo>
                  <a:lnTo>
                    <a:pt x="8607" y="6182"/>
                  </a:lnTo>
                  <a:lnTo>
                    <a:pt x="13076" y="6182"/>
                  </a:lnTo>
                  <a:lnTo>
                    <a:pt x="14814" y="6572"/>
                  </a:lnTo>
                  <a:lnTo>
                    <a:pt x="16634" y="6928"/>
                  </a:lnTo>
                  <a:lnTo>
                    <a:pt x="18455" y="7532"/>
                  </a:lnTo>
                  <a:lnTo>
                    <a:pt x="19779" y="8100"/>
                  </a:lnTo>
                  <a:lnTo>
                    <a:pt x="20690" y="9059"/>
                  </a:lnTo>
                  <a:lnTo>
                    <a:pt x="21186" y="9841"/>
                  </a:lnTo>
                  <a:lnTo>
                    <a:pt x="21600" y="10800"/>
                  </a:lnTo>
                  <a:lnTo>
                    <a:pt x="21600" y="959"/>
                  </a:lnTo>
                  <a:lnTo>
                    <a:pt x="18869" y="568"/>
                  </a:lnTo>
                  <a:lnTo>
                    <a:pt x="16221" y="213"/>
                  </a:lnTo>
                  <a:lnTo>
                    <a:pt x="13490" y="0"/>
                  </a:lnTo>
                  <a:lnTo>
                    <a:pt x="8110" y="0"/>
                  </a:lnTo>
                  <a:lnTo>
                    <a:pt x="5379" y="213"/>
                  </a:lnTo>
                  <a:lnTo>
                    <a:pt x="2731" y="568"/>
                  </a:lnTo>
                  <a:lnTo>
                    <a:pt x="0" y="959"/>
                  </a:lnTo>
                  <a:lnTo>
                    <a:pt x="0" y="20463"/>
                  </a:lnTo>
                  <a:lnTo>
                    <a:pt x="2731" y="21032"/>
                  </a:lnTo>
                  <a:lnTo>
                    <a:pt x="5379" y="21209"/>
                  </a:lnTo>
                  <a:lnTo>
                    <a:pt x="8110" y="21422"/>
                  </a:lnTo>
                  <a:lnTo>
                    <a:pt x="10841" y="21600"/>
                  </a:lnTo>
                  <a:lnTo>
                    <a:pt x="13490" y="21422"/>
                  </a:lnTo>
                  <a:lnTo>
                    <a:pt x="16221" y="21209"/>
                  </a:lnTo>
                  <a:lnTo>
                    <a:pt x="18869" y="21032"/>
                  </a:lnTo>
                  <a:lnTo>
                    <a:pt x="21600" y="20463"/>
                  </a:lnTo>
                  <a:lnTo>
                    <a:pt x="21600" y="10800"/>
                  </a:lnTo>
                  <a:lnTo>
                    <a:pt x="21186" y="11759"/>
                  </a:lnTo>
                  <a:lnTo>
                    <a:pt x="20690" y="12541"/>
                  </a:lnTo>
                  <a:lnTo>
                    <a:pt x="19779" y="13322"/>
                  </a:lnTo>
                  <a:lnTo>
                    <a:pt x="18455" y="14068"/>
                  </a:lnTo>
                  <a:lnTo>
                    <a:pt x="16634" y="14672"/>
                  </a:lnTo>
                  <a:lnTo>
                    <a:pt x="14814" y="15063"/>
                  </a:lnTo>
                  <a:lnTo>
                    <a:pt x="13076" y="15241"/>
                  </a:lnTo>
                  <a:lnTo>
                    <a:pt x="10841" y="15454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Shape 1346"/>
            <p:cNvSpPr/>
            <p:nvPr/>
          </p:nvSpPr>
          <p:spPr>
            <a:xfrm>
              <a:off x="4052189" y="5945737"/>
              <a:ext cx="65015" cy="213084"/>
            </a:xfrm>
            <a:custGeom>
              <a:pathLst>
                <a:path extrusionOk="0" h="21600" w="21600">
                  <a:moveTo>
                    <a:pt x="0" y="10898"/>
                  </a:moveTo>
                  <a:lnTo>
                    <a:pt x="624" y="12590"/>
                  </a:lnTo>
                  <a:lnTo>
                    <a:pt x="1998" y="14321"/>
                  </a:lnTo>
                  <a:lnTo>
                    <a:pt x="3371" y="15816"/>
                  </a:lnTo>
                  <a:lnTo>
                    <a:pt x="5993" y="17311"/>
                  </a:lnTo>
                  <a:lnTo>
                    <a:pt x="9364" y="18570"/>
                  </a:lnTo>
                  <a:lnTo>
                    <a:pt x="12735" y="19869"/>
                  </a:lnTo>
                  <a:lnTo>
                    <a:pt x="16855" y="20734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6"/>
                  </a:lnTo>
                  <a:lnTo>
                    <a:pt x="12735" y="1928"/>
                  </a:lnTo>
                  <a:lnTo>
                    <a:pt x="9364" y="2990"/>
                  </a:lnTo>
                  <a:lnTo>
                    <a:pt x="5993" y="4485"/>
                  </a:lnTo>
                  <a:lnTo>
                    <a:pt x="3371" y="5784"/>
                  </a:lnTo>
                  <a:lnTo>
                    <a:pt x="624" y="9167"/>
                  </a:lnTo>
                  <a:lnTo>
                    <a:pt x="0" y="10898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Shape 1347"/>
            <p:cNvSpPr/>
            <p:nvPr/>
          </p:nvSpPr>
          <p:spPr>
            <a:xfrm>
              <a:off x="4220887" y="5945737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690" y="19869"/>
                  </a:lnTo>
                  <a:lnTo>
                    <a:pt x="12041" y="18570"/>
                  </a:lnTo>
                  <a:lnTo>
                    <a:pt x="15393" y="17311"/>
                  </a:lnTo>
                  <a:lnTo>
                    <a:pt x="18248" y="15816"/>
                  </a:lnTo>
                  <a:lnTo>
                    <a:pt x="20234" y="14321"/>
                  </a:lnTo>
                  <a:lnTo>
                    <a:pt x="20855" y="12590"/>
                  </a:lnTo>
                  <a:lnTo>
                    <a:pt x="21600" y="10898"/>
                  </a:lnTo>
                  <a:lnTo>
                    <a:pt x="20855" y="9167"/>
                  </a:lnTo>
                  <a:lnTo>
                    <a:pt x="20234" y="7475"/>
                  </a:lnTo>
                  <a:lnTo>
                    <a:pt x="18248" y="5784"/>
                  </a:lnTo>
                  <a:lnTo>
                    <a:pt x="15393" y="4485"/>
                  </a:lnTo>
                  <a:lnTo>
                    <a:pt x="12041" y="2990"/>
                  </a:lnTo>
                  <a:lnTo>
                    <a:pt x="8690" y="1928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Shape 1348"/>
            <p:cNvSpPr/>
            <p:nvPr/>
          </p:nvSpPr>
          <p:spPr>
            <a:xfrm>
              <a:off x="3714794" y="5747775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491" y="21385"/>
                  </a:lnTo>
                  <a:lnTo>
                    <a:pt x="6572" y="20812"/>
                  </a:lnTo>
                  <a:lnTo>
                    <a:pt x="4654" y="19845"/>
                  </a:lnTo>
                  <a:lnTo>
                    <a:pt x="3091" y="18484"/>
                  </a:lnTo>
                  <a:lnTo>
                    <a:pt x="1741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890"/>
                  </a:lnTo>
                  <a:lnTo>
                    <a:pt x="213" y="8561"/>
                  </a:lnTo>
                  <a:lnTo>
                    <a:pt x="782" y="6591"/>
                  </a:lnTo>
                  <a:lnTo>
                    <a:pt x="1741" y="4657"/>
                  </a:lnTo>
                  <a:lnTo>
                    <a:pt x="3091" y="3116"/>
                  </a:lnTo>
                  <a:lnTo>
                    <a:pt x="4654" y="1755"/>
                  </a:lnTo>
                  <a:lnTo>
                    <a:pt x="6572" y="788"/>
                  </a:lnTo>
                  <a:lnTo>
                    <a:pt x="8491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4850" y="788"/>
                  </a:lnTo>
                  <a:lnTo>
                    <a:pt x="16804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591"/>
                  </a:lnTo>
                  <a:lnTo>
                    <a:pt x="21209" y="8561"/>
                  </a:lnTo>
                  <a:lnTo>
                    <a:pt x="21600" y="10890"/>
                  </a:lnTo>
                  <a:lnTo>
                    <a:pt x="21209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804" y="19845"/>
                  </a:lnTo>
                  <a:lnTo>
                    <a:pt x="14850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8882" y="6591"/>
                  </a:lnTo>
                  <a:lnTo>
                    <a:pt x="8136" y="6985"/>
                  </a:lnTo>
                  <a:lnTo>
                    <a:pt x="7532" y="7558"/>
                  </a:lnTo>
                  <a:lnTo>
                    <a:pt x="6963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63" y="13433"/>
                  </a:lnTo>
                  <a:lnTo>
                    <a:pt x="7532" y="14006"/>
                  </a:lnTo>
                  <a:lnTo>
                    <a:pt x="8136" y="14579"/>
                  </a:lnTo>
                  <a:lnTo>
                    <a:pt x="8882" y="15188"/>
                  </a:lnTo>
                  <a:lnTo>
                    <a:pt x="9841" y="15367"/>
                  </a:lnTo>
                  <a:lnTo>
                    <a:pt x="11582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104" y="14006"/>
                  </a:lnTo>
                  <a:lnTo>
                    <a:pt x="14495" y="13433"/>
                  </a:lnTo>
                  <a:lnTo>
                    <a:pt x="15063" y="12645"/>
                  </a:lnTo>
                  <a:lnTo>
                    <a:pt x="15241" y="11678"/>
                  </a:lnTo>
                  <a:lnTo>
                    <a:pt x="15454" y="1089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495" y="8167"/>
                  </a:lnTo>
                  <a:lnTo>
                    <a:pt x="14104" y="7558"/>
                  </a:lnTo>
                  <a:lnTo>
                    <a:pt x="13322" y="6985"/>
                  </a:lnTo>
                  <a:lnTo>
                    <a:pt x="12541" y="6591"/>
                  </a:lnTo>
                  <a:lnTo>
                    <a:pt x="11582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Shape 1349"/>
            <p:cNvSpPr/>
            <p:nvPr/>
          </p:nvSpPr>
          <p:spPr>
            <a:xfrm>
              <a:off x="2869583" y="5141839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750" y="20641"/>
                  </a:lnTo>
                  <a:lnTo>
                    <a:pt x="4832" y="19682"/>
                  </a:lnTo>
                  <a:lnTo>
                    <a:pt x="3268" y="18332"/>
                  </a:lnTo>
                  <a:lnTo>
                    <a:pt x="1954" y="16804"/>
                  </a:lnTo>
                  <a:lnTo>
                    <a:pt x="959" y="15063"/>
                  </a:lnTo>
                  <a:lnTo>
                    <a:pt x="391" y="12932"/>
                  </a:lnTo>
                  <a:lnTo>
                    <a:pt x="0" y="10800"/>
                  </a:lnTo>
                  <a:lnTo>
                    <a:pt x="391" y="8668"/>
                  </a:lnTo>
                  <a:lnTo>
                    <a:pt x="959" y="6572"/>
                  </a:lnTo>
                  <a:lnTo>
                    <a:pt x="1954" y="4832"/>
                  </a:lnTo>
                  <a:lnTo>
                    <a:pt x="3268" y="3091"/>
                  </a:lnTo>
                  <a:lnTo>
                    <a:pt x="4832" y="1918"/>
                  </a:lnTo>
                  <a:lnTo>
                    <a:pt x="6750" y="782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932" y="213"/>
                  </a:lnTo>
                  <a:lnTo>
                    <a:pt x="15028" y="782"/>
                  </a:lnTo>
                  <a:lnTo>
                    <a:pt x="16804" y="1918"/>
                  </a:lnTo>
                  <a:lnTo>
                    <a:pt x="18509" y="3091"/>
                  </a:lnTo>
                  <a:lnTo>
                    <a:pt x="19859" y="4832"/>
                  </a:lnTo>
                  <a:lnTo>
                    <a:pt x="20854" y="6572"/>
                  </a:lnTo>
                  <a:lnTo>
                    <a:pt x="21422" y="8668"/>
                  </a:lnTo>
                  <a:lnTo>
                    <a:pt x="21600" y="10800"/>
                  </a:lnTo>
                  <a:lnTo>
                    <a:pt x="21422" y="12932"/>
                  </a:lnTo>
                  <a:lnTo>
                    <a:pt x="20854" y="15063"/>
                  </a:lnTo>
                  <a:lnTo>
                    <a:pt x="19859" y="16804"/>
                  </a:lnTo>
                  <a:lnTo>
                    <a:pt x="18509" y="18332"/>
                  </a:lnTo>
                  <a:lnTo>
                    <a:pt x="16804" y="19682"/>
                  </a:lnTo>
                  <a:lnTo>
                    <a:pt x="15028" y="20641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41" y="6182"/>
                  </a:lnTo>
                  <a:lnTo>
                    <a:pt x="9059" y="6572"/>
                  </a:lnTo>
                  <a:lnTo>
                    <a:pt x="8313" y="6963"/>
                  </a:lnTo>
                  <a:lnTo>
                    <a:pt x="7532" y="7532"/>
                  </a:lnTo>
                  <a:lnTo>
                    <a:pt x="6963" y="8313"/>
                  </a:lnTo>
                  <a:lnTo>
                    <a:pt x="6572" y="9095"/>
                  </a:lnTo>
                  <a:lnTo>
                    <a:pt x="6359" y="9841"/>
                  </a:lnTo>
                  <a:lnTo>
                    <a:pt x="6182" y="10800"/>
                  </a:lnTo>
                  <a:lnTo>
                    <a:pt x="6359" y="11759"/>
                  </a:lnTo>
                  <a:lnTo>
                    <a:pt x="6572" y="12541"/>
                  </a:lnTo>
                  <a:lnTo>
                    <a:pt x="6963" y="13322"/>
                  </a:lnTo>
                  <a:lnTo>
                    <a:pt x="7532" y="14104"/>
                  </a:lnTo>
                  <a:lnTo>
                    <a:pt x="8313" y="14672"/>
                  </a:lnTo>
                  <a:lnTo>
                    <a:pt x="9059" y="15063"/>
                  </a:lnTo>
                  <a:lnTo>
                    <a:pt x="9841" y="15241"/>
                  </a:lnTo>
                  <a:lnTo>
                    <a:pt x="10800" y="15454"/>
                  </a:lnTo>
                  <a:lnTo>
                    <a:pt x="11759" y="15241"/>
                  </a:lnTo>
                  <a:lnTo>
                    <a:pt x="12541" y="15063"/>
                  </a:lnTo>
                  <a:lnTo>
                    <a:pt x="13500" y="14672"/>
                  </a:lnTo>
                  <a:lnTo>
                    <a:pt x="14068" y="14104"/>
                  </a:lnTo>
                  <a:lnTo>
                    <a:pt x="14672" y="13322"/>
                  </a:lnTo>
                  <a:lnTo>
                    <a:pt x="15028" y="12541"/>
                  </a:lnTo>
                  <a:lnTo>
                    <a:pt x="15418" y="11759"/>
                  </a:lnTo>
                  <a:lnTo>
                    <a:pt x="15418" y="9841"/>
                  </a:lnTo>
                  <a:lnTo>
                    <a:pt x="15028" y="9095"/>
                  </a:lnTo>
                  <a:lnTo>
                    <a:pt x="14672" y="8313"/>
                  </a:lnTo>
                  <a:lnTo>
                    <a:pt x="14068" y="7532"/>
                  </a:lnTo>
                  <a:lnTo>
                    <a:pt x="13500" y="6963"/>
                  </a:lnTo>
                  <a:lnTo>
                    <a:pt x="12754" y="6572"/>
                  </a:lnTo>
                  <a:lnTo>
                    <a:pt x="11759" y="6182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Shape 1350"/>
            <p:cNvSpPr/>
            <p:nvPr/>
          </p:nvSpPr>
          <p:spPr>
            <a:xfrm>
              <a:off x="4391305" y="4616810"/>
              <a:ext cx="233711" cy="233711"/>
            </a:xfrm>
            <a:custGeom>
              <a:pathLst>
                <a:path extrusionOk="0" h="21600" w="21600">
                  <a:moveTo>
                    <a:pt x="10710" y="21600"/>
                  </a:moveTo>
                  <a:lnTo>
                    <a:pt x="8561" y="21421"/>
                  </a:lnTo>
                  <a:lnTo>
                    <a:pt x="6627" y="20812"/>
                  </a:lnTo>
                  <a:lnTo>
                    <a:pt x="4657" y="19845"/>
                  </a:lnTo>
                  <a:lnTo>
                    <a:pt x="3116" y="18484"/>
                  </a:lnTo>
                  <a:lnTo>
                    <a:pt x="1755" y="16943"/>
                  </a:lnTo>
                  <a:lnTo>
                    <a:pt x="788" y="15009"/>
                  </a:lnTo>
                  <a:lnTo>
                    <a:pt x="215" y="13039"/>
                  </a:lnTo>
                  <a:lnTo>
                    <a:pt x="0" y="10890"/>
                  </a:lnTo>
                  <a:lnTo>
                    <a:pt x="215" y="8561"/>
                  </a:lnTo>
                  <a:lnTo>
                    <a:pt x="788" y="6627"/>
                  </a:lnTo>
                  <a:lnTo>
                    <a:pt x="1755" y="4657"/>
                  </a:lnTo>
                  <a:lnTo>
                    <a:pt x="3116" y="3116"/>
                  </a:lnTo>
                  <a:lnTo>
                    <a:pt x="4657" y="1755"/>
                  </a:lnTo>
                  <a:lnTo>
                    <a:pt x="6627" y="788"/>
                  </a:lnTo>
                  <a:lnTo>
                    <a:pt x="8561" y="179"/>
                  </a:lnTo>
                  <a:lnTo>
                    <a:pt x="10710" y="0"/>
                  </a:lnTo>
                  <a:lnTo>
                    <a:pt x="12824" y="179"/>
                  </a:lnTo>
                  <a:lnTo>
                    <a:pt x="14973" y="788"/>
                  </a:lnTo>
                  <a:lnTo>
                    <a:pt x="16728" y="1755"/>
                  </a:lnTo>
                  <a:lnTo>
                    <a:pt x="18484" y="3116"/>
                  </a:lnTo>
                  <a:lnTo>
                    <a:pt x="19845" y="4872"/>
                  </a:lnTo>
                  <a:lnTo>
                    <a:pt x="20812" y="6627"/>
                  </a:lnTo>
                  <a:lnTo>
                    <a:pt x="21385" y="8740"/>
                  </a:lnTo>
                  <a:lnTo>
                    <a:pt x="21600" y="10890"/>
                  </a:lnTo>
                  <a:lnTo>
                    <a:pt x="21385" y="13039"/>
                  </a:lnTo>
                  <a:lnTo>
                    <a:pt x="20812" y="15009"/>
                  </a:lnTo>
                  <a:lnTo>
                    <a:pt x="19845" y="16943"/>
                  </a:lnTo>
                  <a:lnTo>
                    <a:pt x="18484" y="18484"/>
                  </a:lnTo>
                  <a:lnTo>
                    <a:pt x="16728" y="19845"/>
                  </a:lnTo>
                  <a:lnTo>
                    <a:pt x="14973" y="20812"/>
                  </a:lnTo>
                  <a:lnTo>
                    <a:pt x="12824" y="21421"/>
                  </a:lnTo>
                  <a:lnTo>
                    <a:pt x="10710" y="21600"/>
                  </a:lnTo>
                  <a:close/>
                  <a:moveTo>
                    <a:pt x="10710" y="6233"/>
                  </a:moveTo>
                  <a:lnTo>
                    <a:pt x="9922" y="6233"/>
                  </a:lnTo>
                  <a:lnTo>
                    <a:pt x="8955" y="6627"/>
                  </a:lnTo>
                  <a:lnTo>
                    <a:pt x="8167" y="7021"/>
                  </a:lnTo>
                  <a:lnTo>
                    <a:pt x="7021" y="8167"/>
                  </a:lnTo>
                  <a:lnTo>
                    <a:pt x="6412" y="8955"/>
                  </a:lnTo>
                  <a:lnTo>
                    <a:pt x="6233" y="9922"/>
                  </a:lnTo>
                  <a:lnTo>
                    <a:pt x="6233" y="11678"/>
                  </a:lnTo>
                  <a:lnTo>
                    <a:pt x="6412" y="12645"/>
                  </a:lnTo>
                  <a:lnTo>
                    <a:pt x="7021" y="13433"/>
                  </a:lnTo>
                  <a:lnTo>
                    <a:pt x="8167" y="14579"/>
                  </a:lnTo>
                  <a:lnTo>
                    <a:pt x="8955" y="15152"/>
                  </a:lnTo>
                  <a:lnTo>
                    <a:pt x="9922" y="15367"/>
                  </a:lnTo>
                  <a:lnTo>
                    <a:pt x="11678" y="15367"/>
                  </a:lnTo>
                  <a:lnTo>
                    <a:pt x="12645" y="15152"/>
                  </a:lnTo>
                  <a:lnTo>
                    <a:pt x="13433" y="14579"/>
                  </a:lnTo>
                  <a:lnTo>
                    <a:pt x="14579" y="13433"/>
                  </a:lnTo>
                  <a:lnTo>
                    <a:pt x="14973" y="12645"/>
                  </a:lnTo>
                  <a:lnTo>
                    <a:pt x="15367" y="11678"/>
                  </a:lnTo>
                  <a:lnTo>
                    <a:pt x="15367" y="9922"/>
                  </a:lnTo>
                  <a:lnTo>
                    <a:pt x="14973" y="8955"/>
                  </a:lnTo>
                  <a:lnTo>
                    <a:pt x="14579" y="8167"/>
                  </a:lnTo>
                  <a:lnTo>
                    <a:pt x="13433" y="7021"/>
                  </a:lnTo>
                  <a:lnTo>
                    <a:pt x="12645" y="6627"/>
                  </a:lnTo>
                  <a:lnTo>
                    <a:pt x="11678" y="6233"/>
                  </a:lnTo>
                  <a:lnTo>
                    <a:pt x="10710" y="6233"/>
                  </a:lnTo>
                  <a:close/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Shape 1351"/>
            <p:cNvSpPr/>
            <p:nvPr/>
          </p:nvSpPr>
          <p:spPr>
            <a:xfrm>
              <a:off x="1855675" y="5949180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2"/>
                  </a:lnTo>
                  <a:lnTo>
                    <a:pt x="6572" y="20818"/>
                  </a:lnTo>
                  <a:lnTo>
                    <a:pt x="4832" y="19859"/>
                  </a:lnTo>
                  <a:lnTo>
                    <a:pt x="3304" y="18509"/>
                  </a:lnTo>
                  <a:lnTo>
                    <a:pt x="1954" y="16768"/>
                  </a:lnTo>
                  <a:lnTo>
                    <a:pt x="995" y="15063"/>
                  </a:lnTo>
                  <a:lnTo>
                    <a:pt x="213" y="12932"/>
                  </a:lnTo>
                  <a:lnTo>
                    <a:pt x="0" y="10800"/>
                  </a:lnTo>
                  <a:lnTo>
                    <a:pt x="213" y="8704"/>
                  </a:lnTo>
                  <a:lnTo>
                    <a:pt x="995" y="6750"/>
                  </a:lnTo>
                  <a:lnTo>
                    <a:pt x="1954" y="4832"/>
                  </a:lnTo>
                  <a:lnTo>
                    <a:pt x="3304" y="3304"/>
                  </a:lnTo>
                  <a:lnTo>
                    <a:pt x="4832" y="1918"/>
                  </a:lnTo>
                  <a:lnTo>
                    <a:pt x="6572" y="959"/>
                  </a:lnTo>
                  <a:lnTo>
                    <a:pt x="8704" y="391"/>
                  </a:lnTo>
                  <a:lnTo>
                    <a:pt x="10800" y="0"/>
                  </a:lnTo>
                  <a:lnTo>
                    <a:pt x="12932" y="391"/>
                  </a:lnTo>
                  <a:lnTo>
                    <a:pt x="15063" y="959"/>
                  </a:lnTo>
                  <a:lnTo>
                    <a:pt x="16768" y="1918"/>
                  </a:lnTo>
                  <a:lnTo>
                    <a:pt x="18545" y="3304"/>
                  </a:lnTo>
                  <a:lnTo>
                    <a:pt x="19682" y="4832"/>
                  </a:lnTo>
                  <a:lnTo>
                    <a:pt x="20818" y="6750"/>
                  </a:lnTo>
                  <a:lnTo>
                    <a:pt x="21422" y="8704"/>
                  </a:lnTo>
                  <a:lnTo>
                    <a:pt x="21600" y="10800"/>
                  </a:lnTo>
                  <a:lnTo>
                    <a:pt x="21422" y="12932"/>
                  </a:lnTo>
                  <a:lnTo>
                    <a:pt x="20818" y="15063"/>
                  </a:lnTo>
                  <a:lnTo>
                    <a:pt x="19682" y="16768"/>
                  </a:lnTo>
                  <a:lnTo>
                    <a:pt x="18545" y="18509"/>
                  </a:lnTo>
                  <a:lnTo>
                    <a:pt x="16768" y="19859"/>
                  </a:lnTo>
                  <a:lnTo>
                    <a:pt x="15063" y="20818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41" y="6359"/>
                  </a:lnTo>
                  <a:lnTo>
                    <a:pt x="9059" y="6537"/>
                  </a:lnTo>
                  <a:lnTo>
                    <a:pt x="8313" y="6928"/>
                  </a:lnTo>
                  <a:lnTo>
                    <a:pt x="7532" y="7532"/>
                  </a:lnTo>
                  <a:lnTo>
                    <a:pt x="6963" y="8313"/>
                  </a:lnTo>
                  <a:lnTo>
                    <a:pt x="6572" y="9059"/>
                  </a:lnTo>
                  <a:lnTo>
                    <a:pt x="6395" y="9841"/>
                  </a:lnTo>
                  <a:lnTo>
                    <a:pt x="6182" y="10800"/>
                  </a:lnTo>
                  <a:lnTo>
                    <a:pt x="6395" y="11759"/>
                  </a:lnTo>
                  <a:lnTo>
                    <a:pt x="6572" y="12718"/>
                  </a:lnTo>
                  <a:lnTo>
                    <a:pt x="6963" y="13500"/>
                  </a:lnTo>
                  <a:lnTo>
                    <a:pt x="7532" y="14104"/>
                  </a:lnTo>
                  <a:lnTo>
                    <a:pt x="8313" y="14672"/>
                  </a:lnTo>
                  <a:lnTo>
                    <a:pt x="9059" y="15063"/>
                  </a:lnTo>
                  <a:lnTo>
                    <a:pt x="9841" y="15418"/>
                  </a:lnTo>
                  <a:lnTo>
                    <a:pt x="11795" y="15418"/>
                  </a:lnTo>
                  <a:lnTo>
                    <a:pt x="12541" y="15063"/>
                  </a:lnTo>
                  <a:lnTo>
                    <a:pt x="13322" y="14672"/>
                  </a:lnTo>
                  <a:lnTo>
                    <a:pt x="14104" y="14104"/>
                  </a:lnTo>
                  <a:lnTo>
                    <a:pt x="14672" y="13500"/>
                  </a:lnTo>
                  <a:lnTo>
                    <a:pt x="15063" y="12718"/>
                  </a:lnTo>
                  <a:lnTo>
                    <a:pt x="15418" y="10800"/>
                  </a:lnTo>
                  <a:lnTo>
                    <a:pt x="15241" y="9841"/>
                  </a:lnTo>
                  <a:lnTo>
                    <a:pt x="15063" y="9059"/>
                  </a:lnTo>
                  <a:lnTo>
                    <a:pt x="14672" y="8313"/>
                  </a:lnTo>
                  <a:lnTo>
                    <a:pt x="14104" y="7532"/>
                  </a:lnTo>
                  <a:lnTo>
                    <a:pt x="13322" y="6928"/>
                  </a:lnTo>
                  <a:lnTo>
                    <a:pt x="12541" y="6537"/>
                  </a:lnTo>
                  <a:lnTo>
                    <a:pt x="11795" y="6359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Shape 1352"/>
            <p:cNvSpPr/>
            <p:nvPr/>
          </p:nvSpPr>
          <p:spPr>
            <a:xfrm>
              <a:off x="2194791" y="5811467"/>
              <a:ext cx="233711" cy="233711"/>
            </a:xfrm>
            <a:custGeom>
              <a:pathLst>
                <a:path extrusionOk="0" h="21600" w="21600">
                  <a:moveTo>
                    <a:pt x="10692" y="21600"/>
                  </a:moveTo>
                  <a:lnTo>
                    <a:pt x="8575" y="21421"/>
                  </a:lnTo>
                  <a:lnTo>
                    <a:pt x="6602" y="20812"/>
                  </a:lnTo>
                  <a:lnTo>
                    <a:pt x="4664" y="19845"/>
                  </a:lnTo>
                  <a:lnTo>
                    <a:pt x="3122" y="18484"/>
                  </a:lnTo>
                  <a:lnTo>
                    <a:pt x="1758" y="16943"/>
                  </a:lnTo>
                  <a:lnTo>
                    <a:pt x="753" y="14973"/>
                  </a:lnTo>
                  <a:lnTo>
                    <a:pt x="179" y="13039"/>
                  </a:lnTo>
                  <a:lnTo>
                    <a:pt x="0" y="10675"/>
                  </a:lnTo>
                  <a:lnTo>
                    <a:pt x="179" y="8561"/>
                  </a:lnTo>
                  <a:lnTo>
                    <a:pt x="753" y="6591"/>
                  </a:lnTo>
                  <a:lnTo>
                    <a:pt x="1758" y="4657"/>
                  </a:lnTo>
                  <a:lnTo>
                    <a:pt x="3122" y="3116"/>
                  </a:lnTo>
                  <a:lnTo>
                    <a:pt x="4664" y="1719"/>
                  </a:lnTo>
                  <a:lnTo>
                    <a:pt x="6602" y="752"/>
                  </a:lnTo>
                  <a:lnTo>
                    <a:pt x="8575" y="179"/>
                  </a:lnTo>
                  <a:lnTo>
                    <a:pt x="10692" y="0"/>
                  </a:lnTo>
                  <a:lnTo>
                    <a:pt x="13025" y="179"/>
                  </a:lnTo>
                  <a:lnTo>
                    <a:pt x="14998" y="752"/>
                  </a:lnTo>
                  <a:lnTo>
                    <a:pt x="16936" y="1719"/>
                  </a:lnTo>
                  <a:lnTo>
                    <a:pt x="18514" y="3116"/>
                  </a:lnTo>
                  <a:lnTo>
                    <a:pt x="19878" y="4657"/>
                  </a:lnTo>
                  <a:lnTo>
                    <a:pt x="20847" y="6591"/>
                  </a:lnTo>
                  <a:lnTo>
                    <a:pt x="21421" y="8561"/>
                  </a:lnTo>
                  <a:lnTo>
                    <a:pt x="21600" y="10675"/>
                  </a:lnTo>
                  <a:lnTo>
                    <a:pt x="21421" y="13039"/>
                  </a:lnTo>
                  <a:lnTo>
                    <a:pt x="20847" y="14973"/>
                  </a:lnTo>
                  <a:lnTo>
                    <a:pt x="19878" y="16943"/>
                  </a:lnTo>
                  <a:lnTo>
                    <a:pt x="18514" y="18484"/>
                  </a:lnTo>
                  <a:lnTo>
                    <a:pt x="16936" y="19845"/>
                  </a:lnTo>
                  <a:lnTo>
                    <a:pt x="14998" y="20812"/>
                  </a:lnTo>
                  <a:lnTo>
                    <a:pt x="13025" y="21421"/>
                  </a:lnTo>
                  <a:lnTo>
                    <a:pt x="10692" y="21600"/>
                  </a:lnTo>
                  <a:close/>
                  <a:moveTo>
                    <a:pt x="10692" y="6197"/>
                  </a:moveTo>
                  <a:lnTo>
                    <a:pt x="9939" y="6197"/>
                  </a:lnTo>
                  <a:lnTo>
                    <a:pt x="8970" y="6591"/>
                  </a:lnTo>
                  <a:lnTo>
                    <a:pt x="8181" y="7021"/>
                  </a:lnTo>
                  <a:lnTo>
                    <a:pt x="7571" y="7594"/>
                  </a:lnTo>
                  <a:lnTo>
                    <a:pt x="6997" y="8167"/>
                  </a:lnTo>
                  <a:lnTo>
                    <a:pt x="6602" y="8955"/>
                  </a:lnTo>
                  <a:lnTo>
                    <a:pt x="6207" y="9922"/>
                  </a:lnTo>
                  <a:lnTo>
                    <a:pt x="6207" y="11642"/>
                  </a:lnTo>
                  <a:lnTo>
                    <a:pt x="6602" y="12645"/>
                  </a:lnTo>
                  <a:lnTo>
                    <a:pt x="6997" y="13433"/>
                  </a:lnTo>
                  <a:lnTo>
                    <a:pt x="7571" y="14006"/>
                  </a:lnTo>
                  <a:lnTo>
                    <a:pt x="8181" y="14579"/>
                  </a:lnTo>
                  <a:lnTo>
                    <a:pt x="8970" y="14973"/>
                  </a:lnTo>
                  <a:lnTo>
                    <a:pt x="9939" y="15367"/>
                  </a:lnTo>
                  <a:lnTo>
                    <a:pt x="11661" y="15367"/>
                  </a:lnTo>
                  <a:lnTo>
                    <a:pt x="12666" y="14973"/>
                  </a:lnTo>
                  <a:lnTo>
                    <a:pt x="13455" y="14579"/>
                  </a:lnTo>
                  <a:lnTo>
                    <a:pt x="14603" y="13433"/>
                  </a:lnTo>
                  <a:lnTo>
                    <a:pt x="14998" y="12645"/>
                  </a:lnTo>
                  <a:lnTo>
                    <a:pt x="15393" y="11642"/>
                  </a:lnTo>
                  <a:lnTo>
                    <a:pt x="15393" y="9922"/>
                  </a:lnTo>
                  <a:lnTo>
                    <a:pt x="14998" y="8955"/>
                  </a:lnTo>
                  <a:lnTo>
                    <a:pt x="14603" y="8167"/>
                  </a:lnTo>
                  <a:lnTo>
                    <a:pt x="13455" y="7021"/>
                  </a:lnTo>
                  <a:lnTo>
                    <a:pt x="12666" y="6591"/>
                  </a:lnTo>
                  <a:lnTo>
                    <a:pt x="11661" y="6197"/>
                  </a:lnTo>
                  <a:lnTo>
                    <a:pt x="10692" y="6197"/>
                  </a:lnTo>
                  <a:close/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Shape 1353"/>
            <p:cNvSpPr/>
            <p:nvPr/>
          </p:nvSpPr>
          <p:spPr>
            <a:xfrm>
              <a:off x="2869583" y="5844173"/>
              <a:ext cx="66743" cy="211356"/>
            </a:xfrm>
            <a:custGeom>
              <a:pathLst>
                <a:path extrusionOk="0" h="21600" w="21600">
                  <a:moveTo>
                    <a:pt x="21600" y="10800"/>
                  </a:moveTo>
                  <a:lnTo>
                    <a:pt x="21600" y="9053"/>
                  </a:lnTo>
                  <a:lnTo>
                    <a:pt x="20234" y="7346"/>
                  </a:lnTo>
                  <a:lnTo>
                    <a:pt x="18248" y="5837"/>
                  </a:lnTo>
                  <a:lnTo>
                    <a:pt x="15517" y="4328"/>
                  </a:lnTo>
                  <a:lnTo>
                    <a:pt x="12786" y="3018"/>
                  </a:lnTo>
                  <a:lnTo>
                    <a:pt x="8814" y="1747"/>
                  </a:lnTo>
                  <a:lnTo>
                    <a:pt x="4717" y="675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25"/>
                  </a:lnTo>
                  <a:lnTo>
                    <a:pt x="8814" y="19853"/>
                  </a:lnTo>
                  <a:lnTo>
                    <a:pt x="12786" y="18543"/>
                  </a:lnTo>
                  <a:lnTo>
                    <a:pt x="15517" y="17272"/>
                  </a:lnTo>
                  <a:lnTo>
                    <a:pt x="18248" y="15763"/>
                  </a:lnTo>
                  <a:lnTo>
                    <a:pt x="20234" y="14254"/>
                  </a:lnTo>
                  <a:lnTo>
                    <a:pt x="21600" y="12507"/>
                  </a:lnTo>
                  <a:lnTo>
                    <a:pt x="21600" y="1080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Shape 1354"/>
            <p:cNvSpPr/>
            <p:nvPr/>
          </p:nvSpPr>
          <p:spPr>
            <a:xfrm>
              <a:off x="3375676" y="5949180"/>
              <a:ext cx="65100" cy="739800"/>
            </a:xfrm>
            <a:prstGeom prst="rect">
              <a:avLst/>
            </a:pr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Shape 1355"/>
            <p:cNvSpPr/>
            <p:nvPr/>
          </p:nvSpPr>
          <p:spPr>
            <a:xfrm>
              <a:off x="2026093" y="4697717"/>
              <a:ext cx="731213" cy="739800"/>
            </a:xfrm>
            <a:custGeom>
              <a:pathLst>
                <a:path extrusionOk="0" h="21600" w="21600">
                  <a:moveTo>
                    <a:pt x="10932" y="21600"/>
                  </a:moveTo>
                  <a:lnTo>
                    <a:pt x="10553" y="21555"/>
                  </a:lnTo>
                  <a:lnTo>
                    <a:pt x="10426" y="21486"/>
                  </a:lnTo>
                  <a:lnTo>
                    <a:pt x="10242" y="21361"/>
                  </a:lnTo>
                  <a:lnTo>
                    <a:pt x="322" y="11482"/>
                  </a:lnTo>
                  <a:lnTo>
                    <a:pt x="195" y="11357"/>
                  </a:lnTo>
                  <a:lnTo>
                    <a:pt x="69" y="11164"/>
                  </a:lnTo>
                  <a:lnTo>
                    <a:pt x="0" y="10982"/>
                  </a:lnTo>
                  <a:lnTo>
                    <a:pt x="0" y="10618"/>
                  </a:lnTo>
                  <a:lnTo>
                    <a:pt x="69" y="10425"/>
                  </a:lnTo>
                  <a:lnTo>
                    <a:pt x="195" y="10243"/>
                  </a:lnTo>
                  <a:lnTo>
                    <a:pt x="322" y="10118"/>
                  </a:lnTo>
                  <a:lnTo>
                    <a:pt x="10242" y="239"/>
                  </a:lnTo>
                  <a:lnTo>
                    <a:pt x="10369" y="114"/>
                  </a:lnTo>
                  <a:lnTo>
                    <a:pt x="10553" y="57"/>
                  </a:lnTo>
                  <a:lnTo>
                    <a:pt x="10748" y="0"/>
                  </a:lnTo>
                  <a:lnTo>
                    <a:pt x="11116" y="0"/>
                  </a:lnTo>
                  <a:lnTo>
                    <a:pt x="11300" y="57"/>
                  </a:lnTo>
                  <a:lnTo>
                    <a:pt x="11495" y="114"/>
                  </a:lnTo>
                  <a:lnTo>
                    <a:pt x="11679" y="239"/>
                  </a:lnTo>
                  <a:lnTo>
                    <a:pt x="21600" y="10118"/>
                  </a:lnTo>
                  <a:lnTo>
                    <a:pt x="20163" y="11482"/>
                  </a:lnTo>
                  <a:lnTo>
                    <a:pt x="10932" y="2342"/>
                  </a:lnTo>
                  <a:lnTo>
                    <a:pt x="2437" y="10800"/>
                  </a:lnTo>
                  <a:lnTo>
                    <a:pt x="10932" y="19258"/>
                  </a:lnTo>
                  <a:lnTo>
                    <a:pt x="15174" y="15063"/>
                  </a:lnTo>
                  <a:lnTo>
                    <a:pt x="16611" y="16416"/>
                  </a:lnTo>
                  <a:lnTo>
                    <a:pt x="11679" y="21361"/>
                  </a:lnTo>
                  <a:lnTo>
                    <a:pt x="11495" y="21486"/>
                  </a:lnTo>
                  <a:lnTo>
                    <a:pt x="11300" y="21555"/>
                  </a:lnTo>
                  <a:lnTo>
                    <a:pt x="10932" y="2160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Shape 1356"/>
            <p:cNvSpPr/>
            <p:nvPr/>
          </p:nvSpPr>
          <p:spPr>
            <a:xfrm>
              <a:off x="3546096" y="4983469"/>
              <a:ext cx="405864" cy="40586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517"/>
                  </a:lnTo>
                  <a:lnTo>
                    <a:pt x="9784" y="21268"/>
                  </a:lnTo>
                  <a:lnTo>
                    <a:pt x="9453" y="21040"/>
                  </a:lnTo>
                  <a:lnTo>
                    <a:pt x="560" y="12147"/>
                  </a:lnTo>
                  <a:lnTo>
                    <a:pt x="104" y="11484"/>
                  </a:lnTo>
                  <a:lnTo>
                    <a:pt x="0" y="11152"/>
                  </a:lnTo>
                  <a:lnTo>
                    <a:pt x="0" y="10468"/>
                  </a:lnTo>
                  <a:lnTo>
                    <a:pt x="104" y="10137"/>
                  </a:lnTo>
                  <a:lnTo>
                    <a:pt x="332" y="9784"/>
                  </a:lnTo>
                  <a:lnTo>
                    <a:pt x="560" y="9556"/>
                  </a:lnTo>
                  <a:lnTo>
                    <a:pt x="9453" y="560"/>
                  </a:lnTo>
                  <a:lnTo>
                    <a:pt x="9784" y="332"/>
                  </a:lnTo>
                  <a:lnTo>
                    <a:pt x="10116" y="228"/>
                  </a:lnTo>
                  <a:lnTo>
                    <a:pt x="10468" y="104"/>
                  </a:lnTo>
                  <a:lnTo>
                    <a:pt x="10800" y="0"/>
                  </a:lnTo>
                  <a:lnTo>
                    <a:pt x="11152" y="104"/>
                  </a:lnTo>
                  <a:lnTo>
                    <a:pt x="11484" y="228"/>
                  </a:lnTo>
                  <a:lnTo>
                    <a:pt x="11816" y="332"/>
                  </a:lnTo>
                  <a:lnTo>
                    <a:pt x="21268" y="9784"/>
                  </a:lnTo>
                  <a:lnTo>
                    <a:pt x="21372" y="10137"/>
                  </a:lnTo>
                  <a:lnTo>
                    <a:pt x="21496" y="10468"/>
                  </a:lnTo>
                  <a:lnTo>
                    <a:pt x="21600" y="10800"/>
                  </a:lnTo>
                  <a:lnTo>
                    <a:pt x="21496" y="11152"/>
                  </a:lnTo>
                  <a:lnTo>
                    <a:pt x="21372" y="11484"/>
                  </a:lnTo>
                  <a:lnTo>
                    <a:pt x="21268" y="11816"/>
                  </a:lnTo>
                  <a:lnTo>
                    <a:pt x="21040" y="12147"/>
                  </a:lnTo>
                  <a:lnTo>
                    <a:pt x="12044" y="21040"/>
                  </a:lnTo>
                  <a:lnTo>
                    <a:pt x="11816" y="21268"/>
                  </a:lnTo>
                  <a:lnTo>
                    <a:pt x="11484" y="21517"/>
                  </a:lnTo>
                  <a:lnTo>
                    <a:pt x="10800" y="21600"/>
                  </a:lnTo>
                  <a:close/>
                  <a:moveTo>
                    <a:pt x="4374" y="10800"/>
                  </a:moveTo>
                  <a:lnTo>
                    <a:pt x="10800" y="17226"/>
                  </a:lnTo>
                  <a:lnTo>
                    <a:pt x="17226" y="10800"/>
                  </a:lnTo>
                  <a:lnTo>
                    <a:pt x="10800" y="4395"/>
                  </a:lnTo>
                  <a:lnTo>
                    <a:pt x="4374" y="10800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Shape 1357"/>
            <p:cNvSpPr/>
            <p:nvPr/>
          </p:nvSpPr>
          <p:spPr>
            <a:xfrm>
              <a:off x="2702607" y="4382700"/>
              <a:ext cx="402407" cy="402407"/>
            </a:xfrm>
            <a:custGeom>
              <a:pathLst>
                <a:path extrusionOk="0" h="21600" w="21600">
                  <a:moveTo>
                    <a:pt x="4312" y="10748"/>
                  </a:moveTo>
                  <a:lnTo>
                    <a:pt x="10748" y="17184"/>
                  </a:lnTo>
                  <a:lnTo>
                    <a:pt x="17184" y="10748"/>
                  </a:lnTo>
                  <a:lnTo>
                    <a:pt x="10748" y="4291"/>
                  </a:lnTo>
                  <a:lnTo>
                    <a:pt x="4312" y="10748"/>
                  </a:lnTo>
                  <a:close/>
                  <a:moveTo>
                    <a:pt x="10748" y="21600"/>
                  </a:moveTo>
                  <a:lnTo>
                    <a:pt x="10081" y="21496"/>
                  </a:lnTo>
                  <a:lnTo>
                    <a:pt x="9852" y="21246"/>
                  </a:lnTo>
                  <a:lnTo>
                    <a:pt x="9498" y="21038"/>
                  </a:lnTo>
                  <a:lnTo>
                    <a:pt x="458" y="12102"/>
                  </a:lnTo>
                  <a:lnTo>
                    <a:pt x="229" y="11748"/>
                  </a:lnTo>
                  <a:lnTo>
                    <a:pt x="125" y="11539"/>
                  </a:lnTo>
                  <a:lnTo>
                    <a:pt x="0" y="11185"/>
                  </a:lnTo>
                  <a:lnTo>
                    <a:pt x="0" y="10394"/>
                  </a:lnTo>
                  <a:lnTo>
                    <a:pt x="125" y="10061"/>
                  </a:lnTo>
                  <a:lnTo>
                    <a:pt x="229" y="9727"/>
                  </a:lnTo>
                  <a:lnTo>
                    <a:pt x="458" y="9498"/>
                  </a:lnTo>
                  <a:lnTo>
                    <a:pt x="9498" y="437"/>
                  </a:lnTo>
                  <a:lnTo>
                    <a:pt x="9852" y="208"/>
                  </a:lnTo>
                  <a:lnTo>
                    <a:pt x="10081" y="104"/>
                  </a:lnTo>
                  <a:lnTo>
                    <a:pt x="10415" y="0"/>
                  </a:lnTo>
                  <a:lnTo>
                    <a:pt x="11206" y="0"/>
                  </a:lnTo>
                  <a:lnTo>
                    <a:pt x="11539" y="104"/>
                  </a:lnTo>
                  <a:lnTo>
                    <a:pt x="11769" y="208"/>
                  </a:lnTo>
                  <a:lnTo>
                    <a:pt x="12102" y="437"/>
                  </a:lnTo>
                  <a:lnTo>
                    <a:pt x="21038" y="9498"/>
                  </a:lnTo>
                  <a:lnTo>
                    <a:pt x="21267" y="9831"/>
                  </a:lnTo>
                  <a:lnTo>
                    <a:pt x="21496" y="10061"/>
                  </a:lnTo>
                  <a:lnTo>
                    <a:pt x="21600" y="10748"/>
                  </a:lnTo>
                  <a:lnTo>
                    <a:pt x="21496" y="11414"/>
                  </a:lnTo>
                  <a:lnTo>
                    <a:pt x="21267" y="11748"/>
                  </a:lnTo>
                  <a:lnTo>
                    <a:pt x="21038" y="12102"/>
                  </a:lnTo>
                  <a:lnTo>
                    <a:pt x="12102" y="21038"/>
                  </a:lnTo>
                  <a:lnTo>
                    <a:pt x="11769" y="21246"/>
                  </a:lnTo>
                  <a:lnTo>
                    <a:pt x="11414" y="21496"/>
                  </a:lnTo>
                  <a:lnTo>
                    <a:pt x="10748" y="21600"/>
                  </a:lnTo>
                  <a:close/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Shape 1358"/>
            <p:cNvSpPr/>
            <p:nvPr/>
          </p:nvSpPr>
          <p:spPr>
            <a:xfrm>
              <a:off x="4052189" y="5179710"/>
              <a:ext cx="405864" cy="402407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496"/>
                  </a:lnTo>
                  <a:lnTo>
                    <a:pt x="9784" y="21267"/>
                  </a:lnTo>
                  <a:lnTo>
                    <a:pt x="9556" y="21038"/>
                  </a:lnTo>
                  <a:lnTo>
                    <a:pt x="560" y="12102"/>
                  </a:lnTo>
                  <a:lnTo>
                    <a:pt x="332" y="11769"/>
                  </a:lnTo>
                  <a:lnTo>
                    <a:pt x="104" y="11539"/>
                  </a:lnTo>
                  <a:lnTo>
                    <a:pt x="0" y="11185"/>
                  </a:lnTo>
                  <a:lnTo>
                    <a:pt x="0" y="10415"/>
                  </a:lnTo>
                  <a:lnTo>
                    <a:pt x="104" y="10061"/>
                  </a:lnTo>
                  <a:lnTo>
                    <a:pt x="332" y="9852"/>
                  </a:lnTo>
                  <a:lnTo>
                    <a:pt x="560" y="9498"/>
                  </a:lnTo>
                  <a:lnTo>
                    <a:pt x="9556" y="437"/>
                  </a:lnTo>
                  <a:lnTo>
                    <a:pt x="9784" y="229"/>
                  </a:lnTo>
                  <a:lnTo>
                    <a:pt x="10116" y="104"/>
                  </a:lnTo>
                  <a:lnTo>
                    <a:pt x="10448" y="0"/>
                  </a:lnTo>
                  <a:lnTo>
                    <a:pt x="11132" y="0"/>
                  </a:lnTo>
                  <a:lnTo>
                    <a:pt x="11463" y="104"/>
                  </a:lnTo>
                  <a:lnTo>
                    <a:pt x="11816" y="229"/>
                  </a:lnTo>
                  <a:lnTo>
                    <a:pt x="12044" y="437"/>
                  </a:lnTo>
                  <a:lnTo>
                    <a:pt x="21020" y="9498"/>
                  </a:lnTo>
                  <a:lnTo>
                    <a:pt x="21268" y="9852"/>
                  </a:lnTo>
                  <a:lnTo>
                    <a:pt x="21372" y="10061"/>
                  </a:lnTo>
                  <a:lnTo>
                    <a:pt x="21496" y="10415"/>
                  </a:lnTo>
                  <a:lnTo>
                    <a:pt x="21600" y="10748"/>
                  </a:lnTo>
                  <a:lnTo>
                    <a:pt x="21496" y="11185"/>
                  </a:lnTo>
                  <a:lnTo>
                    <a:pt x="21372" y="11539"/>
                  </a:lnTo>
                  <a:lnTo>
                    <a:pt x="21268" y="11769"/>
                  </a:lnTo>
                  <a:lnTo>
                    <a:pt x="21020" y="12102"/>
                  </a:lnTo>
                  <a:lnTo>
                    <a:pt x="12044" y="21038"/>
                  </a:lnTo>
                  <a:lnTo>
                    <a:pt x="11816" y="21267"/>
                  </a:lnTo>
                  <a:lnTo>
                    <a:pt x="11463" y="21496"/>
                  </a:lnTo>
                  <a:lnTo>
                    <a:pt x="10800" y="21600"/>
                  </a:lnTo>
                  <a:close/>
                  <a:moveTo>
                    <a:pt x="4374" y="10748"/>
                  </a:moveTo>
                  <a:lnTo>
                    <a:pt x="10800" y="17205"/>
                  </a:lnTo>
                  <a:lnTo>
                    <a:pt x="17205" y="10748"/>
                  </a:lnTo>
                  <a:lnTo>
                    <a:pt x="10800" y="4291"/>
                  </a:lnTo>
                  <a:lnTo>
                    <a:pt x="4374" y="10748"/>
                  </a:lnTo>
                  <a:close/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Shape 1359"/>
            <p:cNvSpPr/>
            <p:nvPr/>
          </p:nvSpPr>
          <p:spPr>
            <a:xfrm>
              <a:off x="3208700" y="3539210"/>
              <a:ext cx="66743" cy="328428"/>
            </a:xfrm>
            <a:custGeom>
              <a:pathLst>
                <a:path extrusionOk="0" h="21600" w="2160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6347"/>
                  </a:lnTo>
                  <a:lnTo>
                    <a:pt x="18124" y="20070"/>
                  </a:lnTo>
                  <a:lnTo>
                    <a:pt x="20110" y="20758"/>
                  </a:lnTo>
                  <a:lnTo>
                    <a:pt x="21600" y="2160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Shape 1360"/>
            <p:cNvSpPr/>
            <p:nvPr/>
          </p:nvSpPr>
          <p:spPr>
            <a:xfrm>
              <a:off x="2869583" y="3668316"/>
              <a:ext cx="337014" cy="402407"/>
            </a:xfrm>
            <a:custGeom>
              <a:pathLst>
                <a:path extrusionOk="0" h="21600" w="21600">
                  <a:moveTo>
                    <a:pt x="14441" y="458"/>
                  </a:moveTo>
                  <a:lnTo>
                    <a:pt x="14193" y="208"/>
                  </a:lnTo>
                  <a:lnTo>
                    <a:pt x="13770" y="104"/>
                  </a:lnTo>
                  <a:lnTo>
                    <a:pt x="13373" y="0"/>
                  </a:lnTo>
                  <a:lnTo>
                    <a:pt x="12552" y="0"/>
                  </a:lnTo>
                  <a:lnTo>
                    <a:pt x="11757" y="208"/>
                  </a:lnTo>
                  <a:lnTo>
                    <a:pt x="11484" y="458"/>
                  </a:lnTo>
                  <a:lnTo>
                    <a:pt x="671" y="9498"/>
                  </a:lnTo>
                  <a:lnTo>
                    <a:pt x="423" y="9727"/>
                  </a:lnTo>
                  <a:lnTo>
                    <a:pt x="273" y="10061"/>
                  </a:lnTo>
                  <a:lnTo>
                    <a:pt x="149" y="10394"/>
                  </a:lnTo>
                  <a:lnTo>
                    <a:pt x="0" y="10748"/>
                  </a:lnTo>
                  <a:lnTo>
                    <a:pt x="149" y="11206"/>
                  </a:lnTo>
                  <a:lnTo>
                    <a:pt x="273" y="11539"/>
                  </a:lnTo>
                  <a:lnTo>
                    <a:pt x="423" y="11769"/>
                  </a:lnTo>
                  <a:lnTo>
                    <a:pt x="671" y="12102"/>
                  </a:lnTo>
                  <a:lnTo>
                    <a:pt x="11484" y="21038"/>
                  </a:lnTo>
                  <a:lnTo>
                    <a:pt x="11757" y="21267"/>
                  </a:lnTo>
                  <a:lnTo>
                    <a:pt x="12155" y="21496"/>
                  </a:lnTo>
                  <a:lnTo>
                    <a:pt x="12950" y="21600"/>
                  </a:lnTo>
                  <a:lnTo>
                    <a:pt x="13770" y="21496"/>
                  </a:lnTo>
                  <a:lnTo>
                    <a:pt x="14193" y="21267"/>
                  </a:lnTo>
                  <a:lnTo>
                    <a:pt x="14441" y="21038"/>
                  </a:lnTo>
                  <a:lnTo>
                    <a:pt x="21600" y="15164"/>
                  </a:lnTo>
                  <a:lnTo>
                    <a:pt x="21600" y="6457"/>
                  </a:lnTo>
                  <a:lnTo>
                    <a:pt x="14441" y="458"/>
                  </a:lnTo>
                  <a:close/>
                  <a:moveTo>
                    <a:pt x="12950" y="17205"/>
                  </a:moveTo>
                  <a:lnTo>
                    <a:pt x="5270" y="10748"/>
                  </a:lnTo>
                  <a:lnTo>
                    <a:pt x="12950" y="4291"/>
                  </a:lnTo>
                  <a:lnTo>
                    <a:pt x="20655" y="10748"/>
                  </a:lnTo>
                  <a:lnTo>
                    <a:pt x="12950" y="17205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Shape 1361"/>
            <p:cNvSpPr/>
            <p:nvPr/>
          </p:nvSpPr>
          <p:spPr>
            <a:xfrm>
              <a:off x="3274248" y="3868132"/>
              <a:ext cx="0" cy="2646"/>
            </a:xfrm>
            <a:custGeom>
              <a:pathLst>
                <a:path extrusionOk="0" h="21600" w="1">
                  <a:moveTo>
                    <a:pt x="0" y="0"/>
                  </a:moveTo>
                  <a:lnTo>
                    <a:pt x="0" y="216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Shape 1362"/>
            <p:cNvSpPr/>
            <p:nvPr/>
          </p:nvSpPr>
          <p:spPr>
            <a:xfrm>
              <a:off x="3208700" y="3788814"/>
              <a:ext cx="66743" cy="161406"/>
            </a:xfrm>
            <a:custGeom>
              <a:pathLst>
                <a:path extrusionOk="0" h="21600" w="21600">
                  <a:moveTo>
                    <a:pt x="21600" y="10903"/>
                  </a:moveTo>
                  <a:lnTo>
                    <a:pt x="21600" y="10645"/>
                  </a:lnTo>
                  <a:lnTo>
                    <a:pt x="20110" y="8940"/>
                  </a:lnTo>
                  <a:lnTo>
                    <a:pt x="18124" y="7544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8124" y="14004"/>
                  </a:lnTo>
                  <a:lnTo>
                    <a:pt x="20110" y="12609"/>
                  </a:lnTo>
                  <a:lnTo>
                    <a:pt x="21600" y="10903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Shape 1363"/>
            <p:cNvSpPr/>
            <p:nvPr/>
          </p:nvSpPr>
          <p:spPr>
            <a:xfrm>
              <a:off x="3546096" y="3404941"/>
              <a:ext cx="405864" cy="40586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372"/>
                  </a:lnTo>
                  <a:lnTo>
                    <a:pt x="9784" y="21269"/>
                  </a:lnTo>
                  <a:lnTo>
                    <a:pt x="9453" y="21041"/>
                  </a:lnTo>
                  <a:lnTo>
                    <a:pt x="560" y="12053"/>
                  </a:lnTo>
                  <a:lnTo>
                    <a:pt x="332" y="11825"/>
                  </a:lnTo>
                  <a:lnTo>
                    <a:pt x="104" y="11494"/>
                  </a:lnTo>
                  <a:lnTo>
                    <a:pt x="0" y="11142"/>
                  </a:lnTo>
                  <a:lnTo>
                    <a:pt x="0" y="10458"/>
                  </a:lnTo>
                  <a:lnTo>
                    <a:pt x="104" y="10127"/>
                  </a:lnTo>
                  <a:lnTo>
                    <a:pt x="560" y="9464"/>
                  </a:lnTo>
                  <a:lnTo>
                    <a:pt x="9453" y="559"/>
                  </a:lnTo>
                  <a:lnTo>
                    <a:pt x="9784" y="331"/>
                  </a:lnTo>
                  <a:lnTo>
                    <a:pt x="10116" y="124"/>
                  </a:lnTo>
                  <a:lnTo>
                    <a:pt x="10468" y="0"/>
                  </a:lnTo>
                  <a:lnTo>
                    <a:pt x="11152" y="0"/>
                  </a:lnTo>
                  <a:lnTo>
                    <a:pt x="11484" y="124"/>
                  </a:lnTo>
                  <a:lnTo>
                    <a:pt x="11816" y="331"/>
                  </a:lnTo>
                  <a:lnTo>
                    <a:pt x="12044" y="559"/>
                  </a:lnTo>
                  <a:lnTo>
                    <a:pt x="21040" y="9464"/>
                  </a:lnTo>
                  <a:lnTo>
                    <a:pt x="21268" y="9796"/>
                  </a:lnTo>
                  <a:lnTo>
                    <a:pt x="21372" y="10127"/>
                  </a:lnTo>
                  <a:lnTo>
                    <a:pt x="21496" y="10458"/>
                  </a:lnTo>
                  <a:lnTo>
                    <a:pt x="21600" y="10810"/>
                  </a:lnTo>
                  <a:lnTo>
                    <a:pt x="21496" y="11142"/>
                  </a:lnTo>
                  <a:lnTo>
                    <a:pt x="21372" y="11494"/>
                  </a:lnTo>
                  <a:lnTo>
                    <a:pt x="21268" y="11825"/>
                  </a:lnTo>
                  <a:lnTo>
                    <a:pt x="11816" y="21269"/>
                  </a:lnTo>
                  <a:lnTo>
                    <a:pt x="11484" y="21372"/>
                  </a:lnTo>
                  <a:lnTo>
                    <a:pt x="10800" y="21600"/>
                  </a:lnTo>
                  <a:close/>
                  <a:moveTo>
                    <a:pt x="4374" y="10810"/>
                  </a:moveTo>
                  <a:lnTo>
                    <a:pt x="10800" y="17230"/>
                  </a:lnTo>
                  <a:lnTo>
                    <a:pt x="17226" y="10810"/>
                  </a:lnTo>
                  <a:lnTo>
                    <a:pt x="10800" y="4390"/>
                  </a:lnTo>
                  <a:lnTo>
                    <a:pt x="4374" y="10810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Shape 1364"/>
            <p:cNvSpPr/>
            <p:nvPr/>
          </p:nvSpPr>
          <p:spPr>
            <a:xfrm>
              <a:off x="3885212" y="1170555"/>
              <a:ext cx="402407" cy="405864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76"/>
                  </a:lnTo>
                  <a:lnTo>
                    <a:pt x="9706" y="21248"/>
                  </a:lnTo>
                  <a:lnTo>
                    <a:pt x="9498" y="21041"/>
                  </a:lnTo>
                  <a:lnTo>
                    <a:pt x="437" y="12136"/>
                  </a:lnTo>
                  <a:lnTo>
                    <a:pt x="208" y="11804"/>
                  </a:lnTo>
                  <a:lnTo>
                    <a:pt x="104" y="11473"/>
                  </a:lnTo>
                  <a:lnTo>
                    <a:pt x="0" y="11121"/>
                  </a:lnTo>
                  <a:lnTo>
                    <a:pt x="0" y="10458"/>
                  </a:lnTo>
                  <a:lnTo>
                    <a:pt x="104" y="10127"/>
                  </a:lnTo>
                  <a:lnTo>
                    <a:pt x="208" y="9775"/>
                  </a:lnTo>
                  <a:lnTo>
                    <a:pt x="437" y="9547"/>
                  </a:lnTo>
                  <a:lnTo>
                    <a:pt x="9498" y="559"/>
                  </a:lnTo>
                  <a:lnTo>
                    <a:pt x="9706" y="331"/>
                  </a:lnTo>
                  <a:lnTo>
                    <a:pt x="10061" y="228"/>
                  </a:lnTo>
                  <a:lnTo>
                    <a:pt x="10394" y="104"/>
                  </a:lnTo>
                  <a:lnTo>
                    <a:pt x="10727" y="0"/>
                  </a:lnTo>
                  <a:lnTo>
                    <a:pt x="11060" y="104"/>
                  </a:lnTo>
                  <a:lnTo>
                    <a:pt x="11414" y="228"/>
                  </a:lnTo>
                  <a:lnTo>
                    <a:pt x="11748" y="331"/>
                  </a:lnTo>
                  <a:lnTo>
                    <a:pt x="12102" y="559"/>
                  </a:lnTo>
                  <a:lnTo>
                    <a:pt x="21038" y="9547"/>
                  </a:lnTo>
                  <a:lnTo>
                    <a:pt x="21246" y="9775"/>
                  </a:lnTo>
                  <a:lnTo>
                    <a:pt x="21475" y="10127"/>
                  </a:lnTo>
                  <a:lnTo>
                    <a:pt x="21600" y="10790"/>
                  </a:lnTo>
                  <a:lnTo>
                    <a:pt x="21475" y="11473"/>
                  </a:lnTo>
                  <a:lnTo>
                    <a:pt x="21246" y="11804"/>
                  </a:lnTo>
                  <a:lnTo>
                    <a:pt x="21038" y="12136"/>
                  </a:lnTo>
                  <a:lnTo>
                    <a:pt x="12102" y="21041"/>
                  </a:lnTo>
                  <a:lnTo>
                    <a:pt x="11748" y="21248"/>
                  </a:lnTo>
                  <a:lnTo>
                    <a:pt x="11414" y="21476"/>
                  </a:lnTo>
                  <a:lnTo>
                    <a:pt x="10727" y="21600"/>
                  </a:lnTo>
                  <a:close/>
                  <a:moveTo>
                    <a:pt x="4291" y="10790"/>
                  </a:moveTo>
                  <a:lnTo>
                    <a:pt x="10727" y="17210"/>
                  </a:lnTo>
                  <a:lnTo>
                    <a:pt x="17184" y="10790"/>
                  </a:lnTo>
                  <a:lnTo>
                    <a:pt x="10727" y="4370"/>
                  </a:lnTo>
                  <a:lnTo>
                    <a:pt x="4291" y="10790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Shape 1365"/>
            <p:cNvSpPr/>
            <p:nvPr/>
          </p:nvSpPr>
          <p:spPr>
            <a:xfrm>
              <a:off x="4391305" y="0"/>
              <a:ext cx="402407" cy="404135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475"/>
                  </a:lnTo>
                  <a:lnTo>
                    <a:pt x="9852" y="21350"/>
                  </a:lnTo>
                  <a:lnTo>
                    <a:pt x="9498" y="21142"/>
                  </a:lnTo>
                  <a:lnTo>
                    <a:pt x="458" y="12090"/>
                  </a:lnTo>
                  <a:lnTo>
                    <a:pt x="229" y="11861"/>
                  </a:lnTo>
                  <a:lnTo>
                    <a:pt x="125" y="11528"/>
                  </a:lnTo>
                  <a:lnTo>
                    <a:pt x="0" y="11195"/>
                  </a:lnTo>
                  <a:lnTo>
                    <a:pt x="0" y="10509"/>
                  </a:lnTo>
                  <a:lnTo>
                    <a:pt x="125" y="10176"/>
                  </a:lnTo>
                  <a:lnTo>
                    <a:pt x="229" y="9843"/>
                  </a:lnTo>
                  <a:lnTo>
                    <a:pt x="458" y="9489"/>
                  </a:lnTo>
                  <a:lnTo>
                    <a:pt x="9498" y="562"/>
                  </a:lnTo>
                  <a:lnTo>
                    <a:pt x="9727" y="333"/>
                  </a:lnTo>
                  <a:lnTo>
                    <a:pt x="10061" y="125"/>
                  </a:lnTo>
                  <a:lnTo>
                    <a:pt x="10415" y="0"/>
                  </a:lnTo>
                  <a:lnTo>
                    <a:pt x="11081" y="0"/>
                  </a:lnTo>
                  <a:lnTo>
                    <a:pt x="11414" y="125"/>
                  </a:lnTo>
                  <a:lnTo>
                    <a:pt x="11769" y="333"/>
                  </a:lnTo>
                  <a:lnTo>
                    <a:pt x="12102" y="562"/>
                  </a:lnTo>
                  <a:lnTo>
                    <a:pt x="21038" y="9489"/>
                  </a:lnTo>
                  <a:lnTo>
                    <a:pt x="21267" y="9843"/>
                  </a:lnTo>
                  <a:lnTo>
                    <a:pt x="21475" y="10176"/>
                  </a:lnTo>
                  <a:lnTo>
                    <a:pt x="21600" y="10509"/>
                  </a:lnTo>
                  <a:lnTo>
                    <a:pt x="21600" y="11195"/>
                  </a:lnTo>
                  <a:lnTo>
                    <a:pt x="21475" y="11528"/>
                  </a:lnTo>
                  <a:lnTo>
                    <a:pt x="21267" y="11861"/>
                  </a:lnTo>
                  <a:lnTo>
                    <a:pt x="21038" y="12090"/>
                  </a:lnTo>
                  <a:lnTo>
                    <a:pt x="12102" y="21142"/>
                  </a:lnTo>
                  <a:lnTo>
                    <a:pt x="11769" y="21350"/>
                  </a:lnTo>
                  <a:lnTo>
                    <a:pt x="11414" y="21475"/>
                  </a:lnTo>
                  <a:lnTo>
                    <a:pt x="10748" y="21600"/>
                  </a:lnTo>
                  <a:close/>
                  <a:moveTo>
                    <a:pt x="4291" y="10862"/>
                  </a:moveTo>
                  <a:lnTo>
                    <a:pt x="10748" y="17292"/>
                  </a:lnTo>
                  <a:lnTo>
                    <a:pt x="17184" y="10862"/>
                  </a:lnTo>
                  <a:lnTo>
                    <a:pt x="10748" y="4412"/>
                  </a:lnTo>
                  <a:lnTo>
                    <a:pt x="4291" y="10862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Shape 1366"/>
            <p:cNvSpPr/>
            <p:nvPr/>
          </p:nvSpPr>
          <p:spPr>
            <a:xfrm>
              <a:off x="3714794" y="3776764"/>
              <a:ext cx="66899" cy="1240799"/>
            </a:xfrm>
            <a:prstGeom prst="rect">
              <a:avLst/>
            </a:pr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Shape 1367"/>
            <p:cNvSpPr/>
            <p:nvPr/>
          </p:nvSpPr>
          <p:spPr>
            <a:xfrm>
              <a:off x="4558282" y="1594021"/>
              <a:ext cx="66899" cy="305999"/>
            </a:xfrm>
            <a:prstGeom prst="rect">
              <a:avLst/>
            </a:pr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Shape 1368"/>
            <p:cNvSpPr/>
            <p:nvPr/>
          </p:nvSpPr>
          <p:spPr>
            <a:xfrm>
              <a:off x="3885212" y="3067544"/>
              <a:ext cx="402407" cy="404135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75"/>
                  </a:lnTo>
                  <a:lnTo>
                    <a:pt x="9706" y="21371"/>
                  </a:lnTo>
                  <a:lnTo>
                    <a:pt x="9498" y="21038"/>
                  </a:lnTo>
                  <a:lnTo>
                    <a:pt x="437" y="12111"/>
                  </a:lnTo>
                  <a:lnTo>
                    <a:pt x="208" y="11757"/>
                  </a:lnTo>
                  <a:lnTo>
                    <a:pt x="104" y="11549"/>
                  </a:lnTo>
                  <a:lnTo>
                    <a:pt x="0" y="11195"/>
                  </a:lnTo>
                  <a:lnTo>
                    <a:pt x="0" y="10405"/>
                  </a:lnTo>
                  <a:lnTo>
                    <a:pt x="104" y="10072"/>
                  </a:lnTo>
                  <a:lnTo>
                    <a:pt x="208" y="9843"/>
                  </a:lnTo>
                  <a:lnTo>
                    <a:pt x="437" y="9510"/>
                  </a:lnTo>
                  <a:lnTo>
                    <a:pt x="9706" y="250"/>
                  </a:lnTo>
                  <a:lnTo>
                    <a:pt x="10061" y="125"/>
                  </a:lnTo>
                  <a:lnTo>
                    <a:pt x="10394" y="0"/>
                  </a:lnTo>
                  <a:lnTo>
                    <a:pt x="11060" y="0"/>
                  </a:lnTo>
                  <a:lnTo>
                    <a:pt x="11414" y="125"/>
                  </a:lnTo>
                  <a:lnTo>
                    <a:pt x="11748" y="250"/>
                  </a:lnTo>
                  <a:lnTo>
                    <a:pt x="12102" y="458"/>
                  </a:lnTo>
                  <a:lnTo>
                    <a:pt x="21038" y="9510"/>
                  </a:lnTo>
                  <a:lnTo>
                    <a:pt x="21246" y="9843"/>
                  </a:lnTo>
                  <a:lnTo>
                    <a:pt x="21475" y="10072"/>
                  </a:lnTo>
                  <a:lnTo>
                    <a:pt x="21600" y="10405"/>
                  </a:lnTo>
                  <a:lnTo>
                    <a:pt x="21600" y="11195"/>
                  </a:lnTo>
                  <a:lnTo>
                    <a:pt x="21475" y="11549"/>
                  </a:lnTo>
                  <a:lnTo>
                    <a:pt x="21246" y="11757"/>
                  </a:lnTo>
                  <a:lnTo>
                    <a:pt x="21038" y="12111"/>
                  </a:lnTo>
                  <a:lnTo>
                    <a:pt x="12102" y="21038"/>
                  </a:lnTo>
                  <a:lnTo>
                    <a:pt x="11748" y="21371"/>
                  </a:lnTo>
                  <a:lnTo>
                    <a:pt x="11414" y="21475"/>
                  </a:lnTo>
                  <a:lnTo>
                    <a:pt x="10727" y="21600"/>
                  </a:lnTo>
                  <a:close/>
                  <a:moveTo>
                    <a:pt x="4291" y="10738"/>
                  </a:moveTo>
                  <a:lnTo>
                    <a:pt x="10727" y="17313"/>
                  </a:lnTo>
                  <a:lnTo>
                    <a:pt x="17184" y="10738"/>
                  </a:lnTo>
                  <a:lnTo>
                    <a:pt x="10727" y="4308"/>
                  </a:lnTo>
                  <a:lnTo>
                    <a:pt x="4291" y="10738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Shape 1369"/>
            <p:cNvSpPr/>
            <p:nvPr/>
          </p:nvSpPr>
          <p:spPr>
            <a:xfrm>
              <a:off x="4391305" y="1003579"/>
              <a:ext cx="66743" cy="1066878"/>
            </a:xfrm>
            <a:custGeom>
              <a:pathLst>
                <a:path extrusionOk="0" h="21600" w="21600">
                  <a:moveTo>
                    <a:pt x="0" y="2146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347"/>
                  </a:lnTo>
                  <a:lnTo>
                    <a:pt x="19614" y="686"/>
                  </a:lnTo>
                  <a:lnTo>
                    <a:pt x="17503" y="986"/>
                  </a:lnTo>
                  <a:lnTo>
                    <a:pt x="15517" y="1294"/>
                  </a:lnTo>
                  <a:lnTo>
                    <a:pt x="12166" y="1546"/>
                  </a:lnTo>
                  <a:lnTo>
                    <a:pt x="8814" y="1759"/>
                  </a:lnTo>
                  <a:lnTo>
                    <a:pt x="4097" y="1972"/>
                  </a:lnTo>
                  <a:lnTo>
                    <a:pt x="0" y="2146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Shape 1370"/>
            <p:cNvSpPr/>
            <p:nvPr/>
          </p:nvSpPr>
          <p:spPr>
            <a:xfrm>
              <a:off x="4289744" y="884801"/>
              <a:ext cx="99468" cy="116694"/>
            </a:xfrm>
            <a:custGeom>
              <a:pathLst>
                <a:path extrusionOk="0" h="21600" w="21600">
                  <a:moveTo>
                    <a:pt x="10800" y="12363"/>
                  </a:moveTo>
                  <a:lnTo>
                    <a:pt x="13043" y="12363"/>
                  </a:lnTo>
                  <a:lnTo>
                    <a:pt x="14871" y="13145"/>
                  </a:lnTo>
                  <a:lnTo>
                    <a:pt x="16615" y="13926"/>
                  </a:lnTo>
                  <a:lnTo>
                    <a:pt x="18443" y="15063"/>
                  </a:lnTo>
                  <a:lnTo>
                    <a:pt x="19772" y="16200"/>
                  </a:lnTo>
                  <a:lnTo>
                    <a:pt x="20686" y="17763"/>
                  </a:lnTo>
                  <a:lnTo>
                    <a:pt x="21102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8858" y="1137"/>
                  </a:lnTo>
                  <a:lnTo>
                    <a:pt x="16200" y="426"/>
                  </a:lnTo>
                  <a:lnTo>
                    <a:pt x="13458" y="0"/>
                  </a:lnTo>
                  <a:lnTo>
                    <a:pt x="7643" y="0"/>
                  </a:lnTo>
                  <a:lnTo>
                    <a:pt x="4902" y="426"/>
                  </a:lnTo>
                  <a:lnTo>
                    <a:pt x="2658" y="1137"/>
                  </a:lnTo>
                  <a:lnTo>
                    <a:pt x="0" y="1918"/>
                  </a:lnTo>
                  <a:lnTo>
                    <a:pt x="0" y="19682"/>
                  </a:lnTo>
                  <a:lnTo>
                    <a:pt x="831" y="17763"/>
                  </a:lnTo>
                  <a:lnTo>
                    <a:pt x="1745" y="16200"/>
                  </a:lnTo>
                  <a:lnTo>
                    <a:pt x="3074" y="15063"/>
                  </a:lnTo>
                  <a:lnTo>
                    <a:pt x="4486" y="13926"/>
                  </a:lnTo>
                  <a:lnTo>
                    <a:pt x="6729" y="13145"/>
                  </a:lnTo>
                  <a:lnTo>
                    <a:pt x="8474" y="12363"/>
                  </a:lnTo>
                  <a:lnTo>
                    <a:pt x="10800" y="12363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Shape 1371"/>
            <p:cNvSpPr/>
            <p:nvPr/>
          </p:nvSpPr>
          <p:spPr>
            <a:xfrm>
              <a:off x="4289744" y="1003579"/>
              <a:ext cx="99468" cy="114965"/>
            </a:xfrm>
            <a:custGeom>
              <a:pathLst>
                <a:path extrusionOk="0" h="21600" w="21600">
                  <a:moveTo>
                    <a:pt x="10800" y="9030"/>
                  </a:moveTo>
                  <a:lnTo>
                    <a:pt x="8474" y="9030"/>
                  </a:lnTo>
                  <a:lnTo>
                    <a:pt x="6729" y="8669"/>
                  </a:lnTo>
                  <a:lnTo>
                    <a:pt x="4486" y="7513"/>
                  </a:lnTo>
                  <a:lnTo>
                    <a:pt x="1745" y="5129"/>
                  </a:lnTo>
                  <a:lnTo>
                    <a:pt x="831" y="3540"/>
                  </a:lnTo>
                  <a:lnTo>
                    <a:pt x="0" y="1589"/>
                  </a:lnTo>
                  <a:lnTo>
                    <a:pt x="0" y="0"/>
                  </a:lnTo>
                  <a:lnTo>
                    <a:pt x="0" y="19649"/>
                  </a:lnTo>
                  <a:lnTo>
                    <a:pt x="2658" y="20444"/>
                  </a:lnTo>
                  <a:lnTo>
                    <a:pt x="4902" y="21239"/>
                  </a:lnTo>
                  <a:lnTo>
                    <a:pt x="7643" y="21600"/>
                  </a:lnTo>
                  <a:lnTo>
                    <a:pt x="13458" y="21600"/>
                  </a:lnTo>
                  <a:lnTo>
                    <a:pt x="16200" y="21239"/>
                  </a:lnTo>
                  <a:lnTo>
                    <a:pt x="18858" y="20444"/>
                  </a:lnTo>
                  <a:lnTo>
                    <a:pt x="21600" y="19649"/>
                  </a:lnTo>
                  <a:lnTo>
                    <a:pt x="21600" y="0"/>
                  </a:lnTo>
                  <a:lnTo>
                    <a:pt x="21102" y="1589"/>
                  </a:lnTo>
                  <a:lnTo>
                    <a:pt x="20686" y="3540"/>
                  </a:lnTo>
                  <a:lnTo>
                    <a:pt x="19772" y="5129"/>
                  </a:lnTo>
                  <a:lnTo>
                    <a:pt x="18443" y="6285"/>
                  </a:lnTo>
                  <a:lnTo>
                    <a:pt x="16615" y="7513"/>
                  </a:lnTo>
                  <a:lnTo>
                    <a:pt x="14871" y="8669"/>
                  </a:lnTo>
                  <a:lnTo>
                    <a:pt x="13043" y="9030"/>
                  </a:lnTo>
                  <a:lnTo>
                    <a:pt x="10800" y="903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Shape 1372"/>
            <p:cNvSpPr/>
            <p:nvPr/>
          </p:nvSpPr>
          <p:spPr>
            <a:xfrm>
              <a:off x="4220887" y="895130"/>
              <a:ext cx="66743" cy="213084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866"/>
                  </a:lnTo>
                  <a:lnTo>
                    <a:pt x="12786" y="1928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366" y="7515"/>
                  </a:lnTo>
                  <a:lnTo>
                    <a:pt x="621" y="9010"/>
                  </a:lnTo>
                  <a:lnTo>
                    <a:pt x="0" y="10898"/>
                  </a:lnTo>
                  <a:lnTo>
                    <a:pt x="621" y="12630"/>
                  </a:lnTo>
                  <a:lnTo>
                    <a:pt x="1366" y="14321"/>
                  </a:lnTo>
                  <a:lnTo>
                    <a:pt x="3352" y="15816"/>
                  </a:lnTo>
                  <a:lnTo>
                    <a:pt x="6083" y="17351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Shape 1373"/>
            <p:cNvSpPr/>
            <p:nvPr/>
          </p:nvSpPr>
          <p:spPr>
            <a:xfrm>
              <a:off x="4391305" y="895130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097" y="20734"/>
                  </a:lnTo>
                  <a:lnTo>
                    <a:pt x="8814" y="19672"/>
                  </a:lnTo>
                  <a:lnTo>
                    <a:pt x="12166" y="18610"/>
                  </a:lnTo>
                  <a:lnTo>
                    <a:pt x="15517" y="17351"/>
                  </a:lnTo>
                  <a:lnTo>
                    <a:pt x="17503" y="15816"/>
                  </a:lnTo>
                  <a:lnTo>
                    <a:pt x="19614" y="14321"/>
                  </a:lnTo>
                  <a:lnTo>
                    <a:pt x="20979" y="12630"/>
                  </a:lnTo>
                  <a:lnTo>
                    <a:pt x="21600" y="10898"/>
                  </a:lnTo>
                  <a:lnTo>
                    <a:pt x="20979" y="9010"/>
                  </a:lnTo>
                  <a:lnTo>
                    <a:pt x="19614" y="7515"/>
                  </a:lnTo>
                  <a:lnTo>
                    <a:pt x="17503" y="5784"/>
                  </a:lnTo>
                  <a:lnTo>
                    <a:pt x="15517" y="4289"/>
                  </a:lnTo>
                  <a:lnTo>
                    <a:pt x="12166" y="3030"/>
                  </a:lnTo>
                  <a:lnTo>
                    <a:pt x="8814" y="1928"/>
                  </a:lnTo>
                  <a:lnTo>
                    <a:pt x="4097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Shape 1374"/>
            <p:cNvSpPr/>
            <p:nvPr/>
          </p:nvSpPr>
          <p:spPr>
            <a:xfrm>
              <a:off x="4391305" y="1867725"/>
              <a:ext cx="402407" cy="405864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497"/>
                  </a:lnTo>
                  <a:lnTo>
                    <a:pt x="9727" y="21269"/>
                  </a:lnTo>
                  <a:lnTo>
                    <a:pt x="9498" y="21021"/>
                  </a:lnTo>
                  <a:lnTo>
                    <a:pt x="458" y="12145"/>
                  </a:lnTo>
                  <a:lnTo>
                    <a:pt x="229" y="11814"/>
                  </a:lnTo>
                  <a:lnTo>
                    <a:pt x="125" y="11483"/>
                  </a:lnTo>
                  <a:lnTo>
                    <a:pt x="0" y="11152"/>
                  </a:lnTo>
                  <a:lnTo>
                    <a:pt x="0" y="10469"/>
                  </a:lnTo>
                  <a:lnTo>
                    <a:pt x="125" y="10138"/>
                  </a:lnTo>
                  <a:lnTo>
                    <a:pt x="229" y="9786"/>
                  </a:lnTo>
                  <a:lnTo>
                    <a:pt x="9727" y="352"/>
                  </a:lnTo>
                  <a:lnTo>
                    <a:pt x="10061" y="248"/>
                  </a:lnTo>
                  <a:lnTo>
                    <a:pt x="10415" y="124"/>
                  </a:lnTo>
                  <a:lnTo>
                    <a:pt x="10748" y="0"/>
                  </a:lnTo>
                  <a:lnTo>
                    <a:pt x="11414" y="248"/>
                  </a:lnTo>
                  <a:lnTo>
                    <a:pt x="11769" y="352"/>
                  </a:lnTo>
                  <a:lnTo>
                    <a:pt x="12102" y="579"/>
                  </a:lnTo>
                  <a:lnTo>
                    <a:pt x="21038" y="9559"/>
                  </a:lnTo>
                  <a:lnTo>
                    <a:pt x="21267" y="9786"/>
                  </a:lnTo>
                  <a:lnTo>
                    <a:pt x="21475" y="10138"/>
                  </a:lnTo>
                  <a:lnTo>
                    <a:pt x="21600" y="10469"/>
                  </a:lnTo>
                  <a:lnTo>
                    <a:pt x="21600" y="11152"/>
                  </a:lnTo>
                  <a:lnTo>
                    <a:pt x="21475" y="11483"/>
                  </a:lnTo>
                  <a:lnTo>
                    <a:pt x="21267" y="11814"/>
                  </a:lnTo>
                  <a:lnTo>
                    <a:pt x="21038" y="12145"/>
                  </a:lnTo>
                  <a:lnTo>
                    <a:pt x="12102" y="21021"/>
                  </a:lnTo>
                  <a:lnTo>
                    <a:pt x="11769" y="21269"/>
                  </a:lnTo>
                  <a:lnTo>
                    <a:pt x="11414" y="21497"/>
                  </a:lnTo>
                  <a:lnTo>
                    <a:pt x="10748" y="21600"/>
                  </a:lnTo>
                  <a:close/>
                  <a:moveTo>
                    <a:pt x="4291" y="10800"/>
                  </a:moveTo>
                  <a:lnTo>
                    <a:pt x="10748" y="17214"/>
                  </a:lnTo>
                  <a:lnTo>
                    <a:pt x="17184" y="10800"/>
                  </a:lnTo>
                  <a:lnTo>
                    <a:pt x="10748" y="4407"/>
                  </a:lnTo>
                  <a:lnTo>
                    <a:pt x="4291" y="10800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Shape 1375"/>
            <p:cNvSpPr/>
            <p:nvPr/>
          </p:nvSpPr>
          <p:spPr>
            <a:xfrm>
              <a:off x="4220887" y="2828268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18"/>
                  </a:lnTo>
                  <a:lnTo>
                    <a:pt x="4832" y="19682"/>
                  </a:lnTo>
                  <a:lnTo>
                    <a:pt x="3091" y="18509"/>
                  </a:lnTo>
                  <a:lnTo>
                    <a:pt x="1741" y="16768"/>
                  </a:lnTo>
                  <a:lnTo>
                    <a:pt x="782" y="15028"/>
                  </a:lnTo>
                  <a:lnTo>
                    <a:pt x="178" y="12896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537"/>
                  </a:lnTo>
                  <a:lnTo>
                    <a:pt x="1741" y="4832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178"/>
                  </a:lnTo>
                  <a:lnTo>
                    <a:pt x="10800" y="0"/>
                  </a:lnTo>
                  <a:lnTo>
                    <a:pt x="12896" y="178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832"/>
                  </a:lnTo>
                  <a:lnTo>
                    <a:pt x="20605" y="6537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2896"/>
                  </a:lnTo>
                  <a:lnTo>
                    <a:pt x="20605" y="15028"/>
                  </a:lnTo>
                  <a:lnTo>
                    <a:pt x="19646" y="16768"/>
                  </a:lnTo>
                  <a:lnTo>
                    <a:pt x="18296" y="18509"/>
                  </a:lnTo>
                  <a:lnTo>
                    <a:pt x="16768" y="19682"/>
                  </a:lnTo>
                  <a:lnTo>
                    <a:pt x="14850" y="20818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05" y="6359"/>
                  </a:lnTo>
                  <a:lnTo>
                    <a:pt x="9059" y="6537"/>
                  </a:lnTo>
                  <a:lnTo>
                    <a:pt x="8100" y="6928"/>
                  </a:lnTo>
                  <a:lnTo>
                    <a:pt x="7496" y="7496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505"/>
                  </a:lnTo>
                  <a:lnTo>
                    <a:pt x="6928" y="13322"/>
                  </a:lnTo>
                  <a:lnTo>
                    <a:pt x="7496" y="14068"/>
                  </a:lnTo>
                  <a:lnTo>
                    <a:pt x="8100" y="14672"/>
                  </a:lnTo>
                  <a:lnTo>
                    <a:pt x="9059" y="15028"/>
                  </a:lnTo>
                  <a:lnTo>
                    <a:pt x="9805" y="15241"/>
                  </a:lnTo>
                  <a:lnTo>
                    <a:pt x="10800" y="15418"/>
                  </a:lnTo>
                  <a:lnTo>
                    <a:pt x="11759" y="15241"/>
                  </a:lnTo>
                  <a:lnTo>
                    <a:pt x="12541" y="15028"/>
                  </a:lnTo>
                  <a:lnTo>
                    <a:pt x="13287" y="14672"/>
                  </a:lnTo>
                  <a:lnTo>
                    <a:pt x="14068" y="14068"/>
                  </a:lnTo>
                  <a:lnTo>
                    <a:pt x="14637" y="13322"/>
                  </a:lnTo>
                  <a:lnTo>
                    <a:pt x="15028" y="12505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496"/>
                  </a:lnTo>
                  <a:lnTo>
                    <a:pt x="13287" y="6928"/>
                  </a:lnTo>
                  <a:lnTo>
                    <a:pt x="12541" y="6537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Shape 1376"/>
            <p:cNvSpPr/>
            <p:nvPr/>
          </p:nvSpPr>
          <p:spPr>
            <a:xfrm>
              <a:off x="3038281" y="3172550"/>
              <a:ext cx="235439" cy="233711"/>
            </a:xfrm>
            <a:custGeom>
              <a:pathLst>
                <a:path extrusionOk="0" h="21600" w="21600">
                  <a:moveTo>
                    <a:pt x="10818" y="21600"/>
                  </a:moveTo>
                  <a:lnTo>
                    <a:pt x="8690" y="21385"/>
                  </a:lnTo>
                  <a:lnTo>
                    <a:pt x="6562" y="20813"/>
                  </a:lnTo>
                  <a:lnTo>
                    <a:pt x="4859" y="19848"/>
                  </a:lnTo>
                  <a:lnTo>
                    <a:pt x="3086" y="18453"/>
                  </a:lnTo>
                  <a:lnTo>
                    <a:pt x="1738" y="16736"/>
                  </a:lnTo>
                  <a:lnTo>
                    <a:pt x="780" y="14984"/>
                  </a:lnTo>
                  <a:lnTo>
                    <a:pt x="213" y="13017"/>
                  </a:lnTo>
                  <a:lnTo>
                    <a:pt x="0" y="10907"/>
                  </a:lnTo>
                  <a:lnTo>
                    <a:pt x="213" y="8547"/>
                  </a:lnTo>
                  <a:lnTo>
                    <a:pt x="780" y="6616"/>
                  </a:lnTo>
                  <a:lnTo>
                    <a:pt x="1951" y="4685"/>
                  </a:lnTo>
                  <a:lnTo>
                    <a:pt x="3086" y="3111"/>
                  </a:lnTo>
                  <a:lnTo>
                    <a:pt x="4859" y="1788"/>
                  </a:lnTo>
                  <a:lnTo>
                    <a:pt x="6562" y="823"/>
                  </a:lnTo>
                  <a:lnTo>
                    <a:pt x="8690" y="215"/>
                  </a:lnTo>
                  <a:lnTo>
                    <a:pt x="10818" y="0"/>
                  </a:lnTo>
                  <a:lnTo>
                    <a:pt x="12910" y="215"/>
                  </a:lnTo>
                  <a:lnTo>
                    <a:pt x="15038" y="823"/>
                  </a:lnTo>
                  <a:lnTo>
                    <a:pt x="16776" y="1788"/>
                  </a:lnTo>
                  <a:lnTo>
                    <a:pt x="18301" y="3111"/>
                  </a:lnTo>
                  <a:lnTo>
                    <a:pt x="19649" y="4685"/>
                  </a:lnTo>
                  <a:lnTo>
                    <a:pt x="20607" y="6616"/>
                  </a:lnTo>
                  <a:lnTo>
                    <a:pt x="21387" y="8547"/>
                  </a:lnTo>
                  <a:lnTo>
                    <a:pt x="21600" y="10907"/>
                  </a:lnTo>
                  <a:lnTo>
                    <a:pt x="21387" y="13017"/>
                  </a:lnTo>
                  <a:lnTo>
                    <a:pt x="20607" y="14984"/>
                  </a:lnTo>
                  <a:lnTo>
                    <a:pt x="19649" y="16915"/>
                  </a:lnTo>
                  <a:lnTo>
                    <a:pt x="18301" y="18453"/>
                  </a:lnTo>
                  <a:lnTo>
                    <a:pt x="16776" y="19848"/>
                  </a:lnTo>
                  <a:lnTo>
                    <a:pt x="15038" y="20813"/>
                  </a:lnTo>
                  <a:lnTo>
                    <a:pt x="12910" y="21385"/>
                  </a:lnTo>
                  <a:lnTo>
                    <a:pt x="10818" y="21600"/>
                  </a:lnTo>
                  <a:close/>
                  <a:moveTo>
                    <a:pt x="10818" y="6258"/>
                  </a:moveTo>
                  <a:lnTo>
                    <a:pt x="9825" y="6258"/>
                  </a:lnTo>
                  <a:lnTo>
                    <a:pt x="9080" y="6616"/>
                  </a:lnTo>
                  <a:lnTo>
                    <a:pt x="8300" y="7009"/>
                  </a:lnTo>
                  <a:lnTo>
                    <a:pt x="7519" y="7581"/>
                  </a:lnTo>
                  <a:lnTo>
                    <a:pt x="6952" y="8189"/>
                  </a:lnTo>
                  <a:lnTo>
                    <a:pt x="6562" y="8940"/>
                  </a:lnTo>
                  <a:lnTo>
                    <a:pt x="6384" y="9942"/>
                  </a:lnTo>
                  <a:lnTo>
                    <a:pt x="6171" y="10907"/>
                  </a:lnTo>
                  <a:lnTo>
                    <a:pt x="6384" y="11694"/>
                  </a:lnTo>
                  <a:lnTo>
                    <a:pt x="6562" y="12660"/>
                  </a:lnTo>
                  <a:lnTo>
                    <a:pt x="6952" y="13411"/>
                  </a:lnTo>
                  <a:lnTo>
                    <a:pt x="7519" y="13983"/>
                  </a:lnTo>
                  <a:lnTo>
                    <a:pt x="8300" y="14591"/>
                  </a:lnTo>
                  <a:lnTo>
                    <a:pt x="9080" y="15163"/>
                  </a:lnTo>
                  <a:lnTo>
                    <a:pt x="9825" y="15377"/>
                  </a:lnTo>
                  <a:lnTo>
                    <a:pt x="11775" y="15377"/>
                  </a:lnTo>
                  <a:lnTo>
                    <a:pt x="12520" y="14984"/>
                  </a:lnTo>
                  <a:lnTo>
                    <a:pt x="13300" y="14591"/>
                  </a:lnTo>
                  <a:lnTo>
                    <a:pt x="14081" y="13983"/>
                  </a:lnTo>
                  <a:lnTo>
                    <a:pt x="14648" y="13411"/>
                  </a:lnTo>
                  <a:lnTo>
                    <a:pt x="15038" y="12660"/>
                  </a:lnTo>
                  <a:lnTo>
                    <a:pt x="15216" y="11694"/>
                  </a:lnTo>
                  <a:lnTo>
                    <a:pt x="15429" y="10907"/>
                  </a:lnTo>
                  <a:lnTo>
                    <a:pt x="15216" y="9942"/>
                  </a:lnTo>
                  <a:lnTo>
                    <a:pt x="15038" y="8940"/>
                  </a:lnTo>
                  <a:lnTo>
                    <a:pt x="14648" y="8189"/>
                  </a:lnTo>
                  <a:lnTo>
                    <a:pt x="14081" y="7581"/>
                  </a:lnTo>
                  <a:lnTo>
                    <a:pt x="13300" y="7009"/>
                  </a:lnTo>
                  <a:lnTo>
                    <a:pt x="12520" y="6616"/>
                  </a:lnTo>
                  <a:lnTo>
                    <a:pt x="11775" y="6258"/>
                  </a:lnTo>
                  <a:lnTo>
                    <a:pt x="10818" y="6258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Shape 1377"/>
            <p:cNvSpPr/>
            <p:nvPr/>
          </p:nvSpPr>
          <p:spPr>
            <a:xfrm>
              <a:off x="3546096" y="2797283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20"/>
                  </a:lnTo>
                  <a:lnTo>
                    <a:pt x="4832" y="19649"/>
                  </a:lnTo>
                  <a:lnTo>
                    <a:pt x="3268" y="18514"/>
                  </a:lnTo>
                  <a:lnTo>
                    <a:pt x="1954" y="16776"/>
                  </a:lnTo>
                  <a:lnTo>
                    <a:pt x="959" y="15038"/>
                  </a:lnTo>
                  <a:lnTo>
                    <a:pt x="178" y="12910"/>
                  </a:lnTo>
                  <a:lnTo>
                    <a:pt x="0" y="10782"/>
                  </a:lnTo>
                  <a:lnTo>
                    <a:pt x="178" y="8690"/>
                  </a:lnTo>
                  <a:lnTo>
                    <a:pt x="959" y="6739"/>
                  </a:lnTo>
                  <a:lnTo>
                    <a:pt x="1954" y="4824"/>
                  </a:lnTo>
                  <a:lnTo>
                    <a:pt x="3268" y="3299"/>
                  </a:lnTo>
                  <a:lnTo>
                    <a:pt x="4832" y="1915"/>
                  </a:lnTo>
                  <a:lnTo>
                    <a:pt x="6537" y="958"/>
                  </a:lnTo>
                  <a:lnTo>
                    <a:pt x="8668" y="390"/>
                  </a:lnTo>
                  <a:lnTo>
                    <a:pt x="10800" y="0"/>
                  </a:lnTo>
                  <a:lnTo>
                    <a:pt x="12896" y="390"/>
                  </a:lnTo>
                  <a:lnTo>
                    <a:pt x="15028" y="958"/>
                  </a:lnTo>
                  <a:lnTo>
                    <a:pt x="16768" y="1915"/>
                  </a:lnTo>
                  <a:lnTo>
                    <a:pt x="18296" y="3299"/>
                  </a:lnTo>
                  <a:lnTo>
                    <a:pt x="19682" y="4824"/>
                  </a:lnTo>
                  <a:lnTo>
                    <a:pt x="20641" y="6739"/>
                  </a:lnTo>
                  <a:lnTo>
                    <a:pt x="21422" y="8690"/>
                  </a:lnTo>
                  <a:lnTo>
                    <a:pt x="21600" y="10782"/>
                  </a:lnTo>
                  <a:lnTo>
                    <a:pt x="21422" y="12910"/>
                  </a:lnTo>
                  <a:lnTo>
                    <a:pt x="20641" y="15038"/>
                  </a:lnTo>
                  <a:lnTo>
                    <a:pt x="19682" y="16776"/>
                  </a:lnTo>
                  <a:lnTo>
                    <a:pt x="18296" y="18514"/>
                  </a:lnTo>
                  <a:lnTo>
                    <a:pt x="16768" y="19649"/>
                  </a:lnTo>
                  <a:lnTo>
                    <a:pt x="15028" y="20820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49"/>
                  </a:lnTo>
                  <a:lnTo>
                    <a:pt x="9059" y="6562"/>
                  </a:lnTo>
                  <a:lnTo>
                    <a:pt x="8313" y="6916"/>
                  </a:lnTo>
                  <a:lnTo>
                    <a:pt x="7496" y="7519"/>
                  </a:lnTo>
                  <a:lnTo>
                    <a:pt x="6928" y="8300"/>
                  </a:lnTo>
                  <a:lnTo>
                    <a:pt x="6537" y="9044"/>
                  </a:lnTo>
                  <a:lnTo>
                    <a:pt x="6359" y="9825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37" y="12520"/>
                  </a:lnTo>
                  <a:lnTo>
                    <a:pt x="6928" y="13478"/>
                  </a:lnTo>
                  <a:lnTo>
                    <a:pt x="7496" y="14081"/>
                  </a:lnTo>
                  <a:lnTo>
                    <a:pt x="8313" y="14648"/>
                  </a:lnTo>
                  <a:lnTo>
                    <a:pt x="9059" y="15038"/>
                  </a:lnTo>
                  <a:lnTo>
                    <a:pt x="9841" y="15393"/>
                  </a:lnTo>
                  <a:lnTo>
                    <a:pt x="11759" y="15393"/>
                  </a:lnTo>
                  <a:lnTo>
                    <a:pt x="12541" y="15038"/>
                  </a:lnTo>
                  <a:lnTo>
                    <a:pt x="13322" y="14648"/>
                  </a:lnTo>
                  <a:lnTo>
                    <a:pt x="14068" y="14081"/>
                  </a:lnTo>
                  <a:lnTo>
                    <a:pt x="14672" y="13478"/>
                  </a:lnTo>
                  <a:lnTo>
                    <a:pt x="15028" y="12520"/>
                  </a:lnTo>
                  <a:lnTo>
                    <a:pt x="15241" y="11775"/>
                  </a:lnTo>
                  <a:lnTo>
                    <a:pt x="15418" y="10782"/>
                  </a:lnTo>
                  <a:lnTo>
                    <a:pt x="15241" y="9825"/>
                  </a:lnTo>
                  <a:lnTo>
                    <a:pt x="15028" y="9044"/>
                  </a:lnTo>
                  <a:lnTo>
                    <a:pt x="14672" y="8300"/>
                  </a:lnTo>
                  <a:lnTo>
                    <a:pt x="14068" y="7519"/>
                  </a:lnTo>
                  <a:lnTo>
                    <a:pt x="13322" y="6916"/>
                  </a:lnTo>
                  <a:lnTo>
                    <a:pt x="12541" y="6562"/>
                  </a:lnTo>
                  <a:lnTo>
                    <a:pt x="11759" y="6349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Shape 1378"/>
            <p:cNvSpPr/>
            <p:nvPr/>
          </p:nvSpPr>
          <p:spPr>
            <a:xfrm>
              <a:off x="3546096" y="4516969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5"/>
                  </a:lnTo>
                  <a:lnTo>
                    <a:pt x="6537" y="20812"/>
                  </a:lnTo>
                  <a:lnTo>
                    <a:pt x="4832" y="19809"/>
                  </a:lnTo>
                  <a:lnTo>
                    <a:pt x="3091" y="18484"/>
                  </a:lnTo>
                  <a:lnTo>
                    <a:pt x="1954" y="16907"/>
                  </a:lnTo>
                  <a:lnTo>
                    <a:pt x="782" y="14973"/>
                  </a:lnTo>
                  <a:lnTo>
                    <a:pt x="178" y="13039"/>
                  </a:lnTo>
                  <a:lnTo>
                    <a:pt x="0" y="10890"/>
                  </a:lnTo>
                  <a:lnTo>
                    <a:pt x="178" y="8561"/>
                  </a:lnTo>
                  <a:lnTo>
                    <a:pt x="782" y="6627"/>
                  </a:lnTo>
                  <a:lnTo>
                    <a:pt x="1954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37" y="752"/>
                  </a:lnTo>
                  <a:lnTo>
                    <a:pt x="8668" y="179"/>
                  </a:lnTo>
                  <a:lnTo>
                    <a:pt x="10800" y="0"/>
                  </a:lnTo>
                  <a:lnTo>
                    <a:pt x="12896" y="179"/>
                  </a:lnTo>
                  <a:lnTo>
                    <a:pt x="15028" y="752"/>
                  </a:lnTo>
                  <a:lnTo>
                    <a:pt x="16768" y="1755"/>
                  </a:lnTo>
                  <a:lnTo>
                    <a:pt x="18296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422" y="8561"/>
                  </a:lnTo>
                  <a:lnTo>
                    <a:pt x="21600" y="10890"/>
                  </a:lnTo>
                  <a:lnTo>
                    <a:pt x="21422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296" y="18484"/>
                  </a:lnTo>
                  <a:lnTo>
                    <a:pt x="16768" y="19809"/>
                  </a:lnTo>
                  <a:lnTo>
                    <a:pt x="15028" y="20812"/>
                  </a:lnTo>
                  <a:lnTo>
                    <a:pt x="12896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627"/>
                  </a:lnTo>
                  <a:lnTo>
                    <a:pt x="8313" y="6985"/>
                  </a:lnTo>
                  <a:lnTo>
                    <a:pt x="7496" y="7594"/>
                  </a:lnTo>
                  <a:lnTo>
                    <a:pt x="6928" y="8167"/>
                  </a:lnTo>
                  <a:lnTo>
                    <a:pt x="6537" y="8919"/>
                  </a:lnTo>
                  <a:lnTo>
                    <a:pt x="6359" y="9922"/>
                  </a:lnTo>
                  <a:lnTo>
                    <a:pt x="6182" y="10890"/>
                  </a:lnTo>
                  <a:lnTo>
                    <a:pt x="6359" y="11678"/>
                  </a:lnTo>
                  <a:lnTo>
                    <a:pt x="6537" y="12645"/>
                  </a:lnTo>
                  <a:lnTo>
                    <a:pt x="6928" y="13397"/>
                  </a:lnTo>
                  <a:lnTo>
                    <a:pt x="7496" y="14006"/>
                  </a:lnTo>
                  <a:lnTo>
                    <a:pt x="8313" y="14579"/>
                  </a:lnTo>
                  <a:lnTo>
                    <a:pt x="9059" y="15188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068" y="14006"/>
                  </a:lnTo>
                  <a:lnTo>
                    <a:pt x="14672" y="13397"/>
                  </a:lnTo>
                  <a:lnTo>
                    <a:pt x="15028" y="12645"/>
                  </a:lnTo>
                  <a:lnTo>
                    <a:pt x="15241" y="11678"/>
                  </a:lnTo>
                  <a:lnTo>
                    <a:pt x="15418" y="10890"/>
                  </a:lnTo>
                  <a:lnTo>
                    <a:pt x="15241" y="9922"/>
                  </a:lnTo>
                  <a:lnTo>
                    <a:pt x="15028" y="8919"/>
                  </a:lnTo>
                  <a:lnTo>
                    <a:pt x="14672" y="8167"/>
                  </a:lnTo>
                  <a:lnTo>
                    <a:pt x="14068" y="7594"/>
                  </a:lnTo>
                  <a:lnTo>
                    <a:pt x="13322" y="6985"/>
                  </a:lnTo>
                  <a:lnTo>
                    <a:pt x="12541" y="6627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Shape 1379"/>
            <p:cNvSpPr/>
            <p:nvPr/>
          </p:nvSpPr>
          <p:spPr>
            <a:xfrm>
              <a:off x="3208700" y="3420432"/>
              <a:ext cx="233711" cy="235439"/>
            </a:xfrm>
            <a:custGeom>
              <a:pathLst>
                <a:path extrusionOk="0" h="21600" w="21600">
                  <a:moveTo>
                    <a:pt x="10908" y="21600"/>
                  </a:moveTo>
                  <a:lnTo>
                    <a:pt x="8755" y="21387"/>
                  </a:lnTo>
                  <a:lnTo>
                    <a:pt x="6638" y="20607"/>
                  </a:lnTo>
                  <a:lnTo>
                    <a:pt x="4844" y="19649"/>
                  </a:lnTo>
                  <a:lnTo>
                    <a:pt x="3122" y="18337"/>
                  </a:lnTo>
                  <a:lnTo>
                    <a:pt x="1758" y="16776"/>
                  </a:lnTo>
                  <a:lnTo>
                    <a:pt x="789" y="14861"/>
                  </a:lnTo>
                  <a:lnTo>
                    <a:pt x="215" y="12910"/>
                  </a:lnTo>
                  <a:lnTo>
                    <a:pt x="0" y="10818"/>
                  </a:lnTo>
                  <a:lnTo>
                    <a:pt x="215" y="8654"/>
                  </a:lnTo>
                  <a:lnTo>
                    <a:pt x="789" y="6562"/>
                  </a:lnTo>
                  <a:lnTo>
                    <a:pt x="1758" y="4824"/>
                  </a:lnTo>
                  <a:lnTo>
                    <a:pt x="3122" y="3086"/>
                  </a:lnTo>
                  <a:lnTo>
                    <a:pt x="4664" y="1951"/>
                  </a:lnTo>
                  <a:lnTo>
                    <a:pt x="6638" y="780"/>
                  </a:lnTo>
                  <a:lnTo>
                    <a:pt x="8575" y="177"/>
                  </a:lnTo>
                  <a:lnTo>
                    <a:pt x="10908" y="0"/>
                  </a:lnTo>
                  <a:lnTo>
                    <a:pt x="13060" y="177"/>
                  </a:lnTo>
                  <a:lnTo>
                    <a:pt x="14998" y="780"/>
                  </a:lnTo>
                  <a:lnTo>
                    <a:pt x="16936" y="1951"/>
                  </a:lnTo>
                  <a:lnTo>
                    <a:pt x="18514" y="3086"/>
                  </a:lnTo>
                  <a:lnTo>
                    <a:pt x="19878" y="4824"/>
                  </a:lnTo>
                  <a:lnTo>
                    <a:pt x="20847" y="6562"/>
                  </a:lnTo>
                  <a:lnTo>
                    <a:pt x="21421" y="8654"/>
                  </a:lnTo>
                  <a:lnTo>
                    <a:pt x="21600" y="10818"/>
                  </a:lnTo>
                  <a:lnTo>
                    <a:pt x="21421" y="12910"/>
                  </a:lnTo>
                  <a:lnTo>
                    <a:pt x="20847" y="15038"/>
                  </a:lnTo>
                  <a:lnTo>
                    <a:pt x="19878" y="16776"/>
                  </a:lnTo>
                  <a:lnTo>
                    <a:pt x="18514" y="18337"/>
                  </a:lnTo>
                  <a:lnTo>
                    <a:pt x="16936" y="19649"/>
                  </a:lnTo>
                  <a:lnTo>
                    <a:pt x="14998" y="20607"/>
                  </a:lnTo>
                  <a:lnTo>
                    <a:pt x="13060" y="21210"/>
                  </a:lnTo>
                  <a:lnTo>
                    <a:pt x="10908" y="21600"/>
                  </a:lnTo>
                  <a:close/>
                  <a:moveTo>
                    <a:pt x="10908" y="6171"/>
                  </a:moveTo>
                  <a:lnTo>
                    <a:pt x="9939" y="6171"/>
                  </a:lnTo>
                  <a:lnTo>
                    <a:pt x="8970" y="6562"/>
                  </a:lnTo>
                  <a:lnTo>
                    <a:pt x="8181" y="6952"/>
                  </a:lnTo>
                  <a:lnTo>
                    <a:pt x="7607" y="7519"/>
                  </a:lnTo>
                  <a:lnTo>
                    <a:pt x="6997" y="8087"/>
                  </a:lnTo>
                  <a:lnTo>
                    <a:pt x="6638" y="9044"/>
                  </a:lnTo>
                  <a:lnTo>
                    <a:pt x="6243" y="9825"/>
                  </a:lnTo>
                  <a:lnTo>
                    <a:pt x="6243" y="11563"/>
                  </a:lnTo>
                  <a:lnTo>
                    <a:pt x="6638" y="12520"/>
                  </a:lnTo>
                  <a:lnTo>
                    <a:pt x="6997" y="13300"/>
                  </a:lnTo>
                  <a:lnTo>
                    <a:pt x="7607" y="14045"/>
                  </a:lnTo>
                  <a:lnTo>
                    <a:pt x="8181" y="14648"/>
                  </a:lnTo>
                  <a:lnTo>
                    <a:pt x="8970" y="15038"/>
                  </a:lnTo>
                  <a:lnTo>
                    <a:pt x="9939" y="15216"/>
                  </a:lnTo>
                  <a:lnTo>
                    <a:pt x="10908" y="15429"/>
                  </a:lnTo>
                  <a:lnTo>
                    <a:pt x="11876" y="15216"/>
                  </a:lnTo>
                  <a:lnTo>
                    <a:pt x="12666" y="15038"/>
                  </a:lnTo>
                  <a:lnTo>
                    <a:pt x="13419" y="14648"/>
                  </a:lnTo>
                  <a:lnTo>
                    <a:pt x="14209" y="14045"/>
                  </a:lnTo>
                  <a:lnTo>
                    <a:pt x="14603" y="13300"/>
                  </a:lnTo>
                  <a:lnTo>
                    <a:pt x="15177" y="12520"/>
                  </a:lnTo>
                  <a:lnTo>
                    <a:pt x="15393" y="11775"/>
                  </a:lnTo>
                  <a:lnTo>
                    <a:pt x="15393" y="9825"/>
                  </a:lnTo>
                  <a:lnTo>
                    <a:pt x="15177" y="9044"/>
                  </a:lnTo>
                  <a:lnTo>
                    <a:pt x="14603" y="8087"/>
                  </a:lnTo>
                  <a:lnTo>
                    <a:pt x="14029" y="7519"/>
                  </a:lnTo>
                  <a:lnTo>
                    <a:pt x="13419" y="6952"/>
                  </a:lnTo>
                  <a:lnTo>
                    <a:pt x="12666" y="6562"/>
                  </a:lnTo>
                  <a:lnTo>
                    <a:pt x="11697" y="6171"/>
                  </a:lnTo>
                  <a:lnTo>
                    <a:pt x="10908" y="6171"/>
                  </a:lnTo>
                  <a:close/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Shape 1380"/>
            <p:cNvSpPr/>
            <p:nvPr/>
          </p:nvSpPr>
          <p:spPr>
            <a:xfrm>
              <a:off x="4558282" y="3298214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72" y="20820"/>
                  </a:lnTo>
                  <a:lnTo>
                    <a:pt x="4832" y="19649"/>
                  </a:lnTo>
                  <a:lnTo>
                    <a:pt x="3268" y="18514"/>
                  </a:lnTo>
                  <a:lnTo>
                    <a:pt x="1918" y="16776"/>
                  </a:lnTo>
                  <a:lnTo>
                    <a:pt x="959" y="15038"/>
                  </a:lnTo>
                  <a:lnTo>
                    <a:pt x="213" y="12910"/>
                  </a:lnTo>
                  <a:lnTo>
                    <a:pt x="0" y="10782"/>
                  </a:lnTo>
                  <a:lnTo>
                    <a:pt x="213" y="8690"/>
                  </a:lnTo>
                  <a:lnTo>
                    <a:pt x="959" y="6562"/>
                  </a:lnTo>
                  <a:lnTo>
                    <a:pt x="1918" y="4824"/>
                  </a:lnTo>
                  <a:lnTo>
                    <a:pt x="3268" y="3299"/>
                  </a:lnTo>
                  <a:lnTo>
                    <a:pt x="4832" y="1915"/>
                  </a:lnTo>
                  <a:lnTo>
                    <a:pt x="6572" y="958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932" y="213"/>
                  </a:lnTo>
                  <a:lnTo>
                    <a:pt x="15028" y="780"/>
                  </a:lnTo>
                  <a:lnTo>
                    <a:pt x="16768" y="1915"/>
                  </a:lnTo>
                  <a:lnTo>
                    <a:pt x="18509" y="3299"/>
                  </a:lnTo>
                  <a:lnTo>
                    <a:pt x="19859" y="4824"/>
                  </a:lnTo>
                  <a:lnTo>
                    <a:pt x="20818" y="6774"/>
                  </a:lnTo>
                  <a:lnTo>
                    <a:pt x="21387" y="8690"/>
                  </a:lnTo>
                  <a:lnTo>
                    <a:pt x="21600" y="10782"/>
                  </a:lnTo>
                  <a:lnTo>
                    <a:pt x="21387" y="12910"/>
                  </a:lnTo>
                  <a:lnTo>
                    <a:pt x="20818" y="14826"/>
                  </a:lnTo>
                  <a:lnTo>
                    <a:pt x="19859" y="16776"/>
                  </a:lnTo>
                  <a:lnTo>
                    <a:pt x="18509" y="18514"/>
                  </a:lnTo>
                  <a:lnTo>
                    <a:pt x="16768" y="19827"/>
                  </a:lnTo>
                  <a:lnTo>
                    <a:pt x="15028" y="20820"/>
                  </a:lnTo>
                  <a:lnTo>
                    <a:pt x="12932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49"/>
                  </a:lnTo>
                  <a:lnTo>
                    <a:pt x="9059" y="6562"/>
                  </a:lnTo>
                  <a:lnTo>
                    <a:pt x="8278" y="6916"/>
                  </a:lnTo>
                  <a:lnTo>
                    <a:pt x="7532" y="7519"/>
                  </a:lnTo>
                  <a:lnTo>
                    <a:pt x="6963" y="8300"/>
                  </a:lnTo>
                  <a:lnTo>
                    <a:pt x="6572" y="9044"/>
                  </a:lnTo>
                  <a:lnTo>
                    <a:pt x="6359" y="9825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72" y="12520"/>
                  </a:lnTo>
                  <a:lnTo>
                    <a:pt x="6963" y="13300"/>
                  </a:lnTo>
                  <a:lnTo>
                    <a:pt x="7532" y="14081"/>
                  </a:lnTo>
                  <a:lnTo>
                    <a:pt x="8278" y="14648"/>
                  </a:lnTo>
                  <a:lnTo>
                    <a:pt x="9059" y="15038"/>
                  </a:lnTo>
                  <a:lnTo>
                    <a:pt x="9841" y="15216"/>
                  </a:lnTo>
                  <a:lnTo>
                    <a:pt x="10800" y="15429"/>
                  </a:lnTo>
                  <a:lnTo>
                    <a:pt x="11759" y="15216"/>
                  </a:lnTo>
                  <a:lnTo>
                    <a:pt x="12541" y="15038"/>
                  </a:lnTo>
                  <a:lnTo>
                    <a:pt x="13322" y="14648"/>
                  </a:lnTo>
                  <a:lnTo>
                    <a:pt x="14068" y="14081"/>
                  </a:lnTo>
                  <a:lnTo>
                    <a:pt x="14637" y="13300"/>
                  </a:lnTo>
                  <a:lnTo>
                    <a:pt x="15028" y="12520"/>
                  </a:lnTo>
                  <a:lnTo>
                    <a:pt x="15418" y="11775"/>
                  </a:lnTo>
                  <a:lnTo>
                    <a:pt x="15418" y="9825"/>
                  </a:lnTo>
                  <a:lnTo>
                    <a:pt x="15028" y="9044"/>
                  </a:lnTo>
                  <a:lnTo>
                    <a:pt x="14637" y="8300"/>
                  </a:lnTo>
                  <a:lnTo>
                    <a:pt x="14068" y="7519"/>
                  </a:lnTo>
                  <a:lnTo>
                    <a:pt x="13322" y="6916"/>
                  </a:lnTo>
                  <a:lnTo>
                    <a:pt x="12541" y="6562"/>
                  </a:lnTo>
                  <a:lnTo>
                    <a:pt x="11759" y="6349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Shape 1381"/>
            <p:cNvSpPr/>
            <p:nvPr/>
          </p:nvSpPr>
          <p:spPr>
            <a:xfrm>
              <a:off x="2532188" y="4467048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385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918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71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918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52"/>
                  </a:lnTo>
                  <a:lnTo>
                    <a:pt x="8704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5063" y="752"/>
                  </a:lnTo>
                  <a:lnTo>
                    <a:pt x="16768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422" y="8561"/>
                  </a:lnTo>
                  <a:lnTo>
                    <a:pt x="21600" y="10710"/>
                  </a:lnTo>
                  <a:lnTo>
                    <a:pt x="21422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768" y="19845"/>
                  </a:lnTo>
                  <a:lnTo>
                    <a:pt x="15063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412"/>
                  </a:lnTo>
                  <a:lnTo>
                    <a:pt x="8278" y="6985"/>
                  </a:lnTo>
                  <a:lnTo>
                    <a:pt x="7532" y="7594"/>
                  </a:lnTo>
                  <a:lnTo>
                    <a:pt x="6928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28" y="13397"/>
                  </a:lnTo>
                  <a:lnTo>
                    <a:pt x="7532" y="14006"/>
                  </a:lnTo>
                  <a:lnTo>
                    <a:pt x="8278" y="14579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4973"/>
                  </a:lnTo>
                  <a:lnTo>
                    <a:pt x="13287" y="14579"/>
                  </a:lnTo>
                  <a:lnTo>
                    <a:pt x="14104" y="14006"/>
                  </a:lnTo>
                  <a:lnTo>
                    <a:pt x="14672" y="13397"/>
                  </a:lnTo>
                  <a:lnTo>
                    <a:pt x="15063" y="12645"/>
                  </a:lnTo>
                  <a:lnTo>
                    <a:pt x="15418" y="1071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167"/>
                  </a:lnTo>
                  <a:lnTo>
                    <a:pt x="14104" y="7594"/>
                  </a:lnTo>
                  <a:lnTo>
                    <a:pt x="13287" y="6985"/>
                  </a:lnTo>
                  <a:lnTo>
                    <a:pt x="12541" y="6412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Shape 1382"/>
            <p:cNvSpPr/>
            <p:nvPr/>
          </p:nvSpPr>
          <p:spPr>
            <a:xfrm>
              <a:off x="2532188" y="4985192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1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741" y="16728"/>
                  </a:lnTo>
                  <a:lnTo>
                    <a:pt x="782" y="15009"/>
                  </a:lnTo>
                  <a:lnTo>
                    <a:pt x="213" y="12860"/>
                  </a:lnTo>
                  <a:lnTo>
                    <a:pt x="0" y="1071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741" y="4693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88"/>
                  </a:lnTo>
                  <a:lnTo>
                    <a:pt x="8704" y="215"/>
                  </a:lnTo>
                  <a:lnTo>
                    <a:pt x="10800" y="0"/>
                  </a:lnTo>
                  <a:lnTo>
                    <a:pt x="12932" y="215"/>
                  </a:lnTo>
                  <a:lnTo>
                    <a:pt x="14850" y="788"/>
                  </a:lnTo>
                  <a:lnTo>
                    <a:pt x="16768" y="1755"/>
                  </a:lnTo>
                  <a:lnTo>
                    <a:pt x="18332" y="3116"/>
                  </a:lnTo>
                  <a:lnTo>
                    <a:pt x="19682" y="4872"/>
                  </a:lnTo>
                  <a:lnTo>
                    <a:pt x="20818" y="6627"/>
                  </a:lnTo>
                  <a:lnTo>
                    <a:pt x="21422" y="8740"/>
                  </a:lnTo>
                  <a:lnTo>
                    <a:pt x="21600" y="10710"/>
                  </a:lnTo>
                  <a:lnTo>
                    <a:pt x="21422" y="12860"/>
                  </a:lnTo>
                  <a:lnTo>
                    <a:pt x="20818" y="14794"/>
                  </a:lnTo>
                  <a:lnTo>
                    <a:pt x="19859" y="16728"/>
                  </a:lnTo>
                  <a:lnTo>
                    <a:pt x="18332" y="18484"/>
                  </a:lnTo>
                  <a:lnTo>
                    <a:pt x="16768" y="19845"/>
                  </a:lnTo>
                  <a:lnTo>
                    <a:pt x="14850" y="20812"/>
                  </a:lnTo>
                  <a:lnTo>
                    <a:pt x="12932" y="21421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412"/>
                  </a:lnTo>
                  <a:lnTo>
                    <a:pt x="8278" y="7021"/>
                  </a:lnTo>
                  <a:lnTo>
                    <a:pt x="7532" y="7594"/>
                  </a:lnTo>
                  <a:lnTo>
                    <a:pt x="6928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28" y="13433"/>
                  </a:lnTo>
                  <a:lnTo>
                    <a:pt x="7532" y="14042"/>
                  </a:lnTo>
                  <a:lnTo>
                    <a:pt x="8278" y="14615"/>
                  </a:lnTo>
                  <a:lnTo>
                    <a:pt x="9059" y="15009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009"/>
                  </a:lnTo>
                  <a:lnTo>
                    <a:pt x="13287" y="14615"/>
                  </a:lnTo>
                  <a:lnTo>
                    <a:pt x="14104" y="14042"/>
                  </a:lnTo>
                  <a:lnTo>
                    <a:pt x="14672" y="13433"/>
                  </a:lnTo>
                  <a:lnTo>
                    <a:pt x="15063" y="12466"/>
                  </a:lnTo>
                  <a:lnTo>
                    <a:pt x="15241" y="11678"/>
                  </a:lnTo>
                  <a:lnTo>
                    <a:pt x="15418" y="1071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167"/>
                  </a:lnTo>
                  <a:lnTo>
                    <a:pt x="14104" y="7594"/>
                  </a:lnTo>
                  <a:lnTo>
                    <a:pt x="13287" y="7021"/>
                  </a:lnTo>
                  <a:lnTo>
                    <a:pt x="12541" y="6412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Shape 1383"/>
            <p:cNvSpPr/>
            <p:nvPr/>
          </p:nvSpPr>
          <p:spPr>
            <a:xfrm>
              <a:off x="2532188" y="5102248"/>
              <a:ext cx="66899" cy="1588500"/>
            </a:xfrm>
            <a:prstGeom prst="rect">
              <a:avLst/>
            </a:pr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Shape 1384"/>
            <p:cNvSpPr/>
            <p:nvPr/>
          </p:nvSpPr>
          <p:spPr>
            <a:xfrm>
              <a:off x="2869583" y="3869721"/>
              <a:ext cx="66743" cy="36109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5153"/>
                  </a:lnTo>
                  <a:lnTo>
                    <a:pt x="4717" y="15688"/>
                  </a:lnTo>
                  <a:lnTo>
                    <a:pt x="8814" y="16316"/>
                  </a:lnTo>
                  <a:lnTo>
                    <a:pt x="12786" y="16945"/>
                  </a:lnTo>
                  <a:lnTo>
                    <a:pt x="15517" y="17690"/>
                  </a:lnTo>
                  <a:lnTo>
                    <a:pt x="18248" y="18597"/>
                  </a:lnTo>
                  <a:lnTo>
                    <a:pt x="20234" y="19598"/>
                  </a:lnTo>
                  <a:lnTo>
                    <a:pt x="21600" y="20483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Shape 1385"/>
            <p:cNvSpPr/>
            <p:nvPr/>
          </p:nvSpPr>
          <p:spPr>
            <a:xfrm>
              <a:off x="2869583" y="4124489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697"/>
                  </a:lnTo>
                  <a:lnTo>
                    <a:pt x="8814" y="19872"/>
                  </a:lnTo>
                  <a:lnTo>
                    <a:pt x="12786" y="18576"/>
                  </a:lnTo>
                  <a:lnTo>
                    <a:pt x="15517" y="17319"/>
                  </a:lnTo>
                  <a:lnTo>
                    <a:pt x="18248" y="15788"/>
                  </a:lnTo>
                  <a:lnTo>
                    <a:pt x="20234" y="14335"/>
                  </a:lnTo>
                  <a:lnTo>
                    <a:pt x="21600" y="12607"/>
                  </a:lnTo>
                  <a:lnTo>
                    <a:pt x="21600" y="8993"/>
                  </a:lnTo>
                  <a:lnTo>
                    <a:pt x="20234" y="7501"/>
                  </a:lnTo>
                  <a:lnTo>
                    <a:pt x="18248" y="5812"/>
                  </a:lnTo>
                  <a:lnTo>
                    <a:pt x="15517" y="4281"/>
                  </a:lnTo>
                  <a:lnTo>
                    <a:pt x="12786" y="3024"/>
                  </a:lnTo>
                  <a:lnTo>
                    <a:pt x="8814" y="1964"/>
                  </a:lnTo>
                  <a:lnTo>
                    <a:pt x="4717" y="903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Shape 1386"/>
            <p:cNvSpPr/>
            <p:nvPr/>
          </p:nvSpPr>
          <p:spPr>
            <a:xfrm>
              <a:off x="2769741" y="5830401"/>
              <a:ext cx="97739" cy="235439"/>
            </a:xfrm>
            <a:custGeom>
              <a:pathLst>
                <a:path extrusionOk="0" h="21600" w="21600">
                  <a:moveTo>
                    <a:pt x="11012" y="6207"/>
                  </a:moveTo>
                  <a:lnTo>
                    <a:pt x="12875" y="6384"/>
                  </a:lnTo>
                  <a:lnTo>
                    <a:pt x="15162" y="6562"/>
                  </a:lnTo>
                  <a:lnTo>
                    <a:pt x="16518" y="6952"/>
                  </a:lnTo>
                  <a:lnTo>
                    <a:pt x="18381" y="7555"/>
                  </a:lnTo>
                  <a:lnTo>
                    <a:pt x="19736" y="8122"/>
                  </a:lnTo>
                  <a:lnTo>
                    <a:pt x="20753" y="8867"/>
                  </a:lnTo>
                  <a:lnTo>
                    <a:pt x="21600" y="9683"/>
                  </a:lnTo>
                  <a:lnTo>
                    <a:pt x="21600" y="10640"/>
                  </a:lnTo>
                  <a:lnTo>
                    <a:pt x="21600" y="1170"/>
                  </a:lnTo>
                  <a:lnTo>
                    <a:pt x="19313" y="603"/>
                  </a:lnTo>
                  <a:lnTo>
                    <a:pt x="16518" y="390"/>
                  </a:lnTo>
                  <a:lnTo>
                    <a:pt x="13807" y="213"/>
                  </a:lnTo>
                  <a:lnTo>
                    <a:pt x="11012" y="0"/>
                  </a:lnTo>
                  <a:lnTo>
                    <a:pt x="7878" y="213"/>
                  </a:lnTo>
                  <a:lnTo>
                    <a:pt x="5082" y="390"/>
                  </a:lnTo>
                  <a:lnTo>
                    <a:pt x="2287" y="603"/>
                  </a:lnTo>
                  <a:lnTo>
                    <a:pt x="0" y="1170"/>
                  </a:lnTo>
                  <a:lnTo>
                    <a:pt x="0" y="20465"/>
                  </a:lnTo>
                  <a:lnTo>
                    <a:pt x="2287" y="21033"/>
                  </a:lnTo>
                  <a:lnTo>
                    <a:pt x="5082" y="21210"/>
                  </a:lnTo>
                  <a:lnTo>
                    <a:pt x="7878" y="21600"/>
                  </a:lnTo>
                  <a:lnTo>
                    <a:pt x="13807" y="21600"/>
                  </a:lnTo>
                  <a:lnTo>
                    <a:pt x="16518" y="21210"/>
                  </a:lnTo>
                  <a:lnTo>
                    <a:pt x="19313" y="21033"/>
                  </a:lnTo>
                  <a:lnTo>
                    <a:pt x="21600" y="20465"/>
                  </a:lnTo>
                  <a:lnTo>
                    <a:pt x="21600" y="11953"/>
                  </a:lnTo>
                  <a:lnTo>
                    <a:pt x="20753" y="12733"/>
                  </a:lnTo>
                  <a:lnTo>
                    <a:pt x="19736" y="13513"/>
                  </a:lnTo>
                  <a:lnTo>
                    <a:pt x="18381" y="14116"/>
                  </a:lnTo>
                  <a:lnTo>
                    <a:pt x="16518" y="14684"/>
                  </a:lnTo>
                  <a:lnTo>
                    <a:pt x="15162" y="15074"/>
                  </a:lnTo>
                  <a:lnTo>
                    <a:pt x="12875" y="15251"/>
                  </a:lnTo>
                  <a:lnTo>
                    <a:pt x="11012" y="15429"/>
                  </a:lnTo>
                  <a:lnTo>
                    <a:pt x="6438" y="15074"/>
                  </a:lnTo>
                  <a:lnTo>
                    <a:pt x="4574" y="14684"/>
                  </a:lnTo>
                  <a:lnTo>
                    <a:pt x="3219" y="14116"/>
                  </a:lnTo>
                  <a:lnTo>
                    <a:pt x="1864" y="13300"/>
                  </a:lnTo>
                  <a:lnTo>
                    <a:pt x="932" y="12556"/>
                  </a:lnTo>
                  <a:lnTo>
                    <a:pt x="0" y="11775"/>
                  </a:lnTo>
                  <a:lnTo>
                    <a:pt x="0" y="9825"/>
                  </a:lnTo>
                  <a:lnTo>
                    <a:pt x="932" y="9080"/>
                  </a:lnTo>
                  <a:lnTo>
                    <a:pt x="1864" y="8300"/>
                  </a:lnTo>
                  <a:lnTo>
                    <a:pt x="3219" y="7555"/>
                  </a:lnTo>
                  <a:lnTo>
                    <a:pt x="4574" y="6952"/>
                  </a:lnTo>
                  <a:lnTo>
                    <a:pt x="6438" y="6562"/>
                  </a:lnTo>
                  <a:lnTo>
                    <a:pt x="11012" y="6207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Shape 1387"/>
            <p:cNvSpPr/>
            <p:nvPr/>
          </p:nvSpPr>
          <p:spPr>
            <a:xfrm>
              <a:off x="2769741" y="4114160"/>
              <a:ext cx="97739" cy="116694"/>
            </a:xfrm>
            <a:custGeom>
              <a:pathLst>
                <a:path extrusionOk="0" h="21600" w="21600">
                  <a:moveTo>
                    <a:pt x="11012" y="0"/>
                  </a:moveTo>
                  <a:lnTo>
                    <a:pt x="7878" y="0"/>
                  </a:lnTo>
                  <a:lnTo>
                    <a:pt x="5082" y="426"/>
                  </a:lnTo>
                  <a:lnTo>
                    <a:pt x="2287" y="1208"/>
                  </a:lnTo>
                  <a:lnTo>
                    <a:pt x="0" y="1918"/>
                  </a:lnTo>
                  <a:lnTo>
                    <a:pt x="0" y="19682"/>
                  </a:lnTo>
                  <a:lnTo>
                    <a:pt x="932" y="17763"/>
                  </a:lnTo>
                  <a:lnTo>
                    <a:pt x="1864" y="16271"/>
                  </a:lnTo>
                  <a:lnTo>
                    <a:pt x="3219" y="15063"/>
                  </a:lnTo>
                  <a:lnTo>
                    <a:pt x="4574" y="13926"/>
                  </a:lnTo>
                  <a:lnTo>
                    <a:pt x="6438" y="13145"/>
                  </a:lnTo>
                  <a:lnTo>
                    <a:pt x="8725" y="12434"/>
                  </a:lnTo>
                  <a:lnTo>
                    <a:pt x="12875" y="12434"/>
                  </a:lnTo>
                  <a:lnTo>
                    <a:pt x="15162" y="13145"/>
                  </a:lnTo>
                  <a:lnTo>
                    <a:pt x="17026" y="13926"/>
                  </a:lnTo>
                  <a:lnTo>
                    <a:pt x="18381" y="15063"/>
                  </a:lnTo>
                  <a:lnTo>
                    <a:pt x="19736" y="16271"/>
                  </a:lnTo>
                  <a:lnTo>
                    <a:pt x="21176" y="17763"/>
                  </a:lnTo>
                  <a:lnTo>
                    <a:pt x="21600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9313" y="1208"/>
                  </a:lnTo>
                  <a:lnTo>
                    <a:pt x="16518" y="426"/>
                  </a:lnTo>
                  <a:lnTo>
                    <a:pt x="13807" y="0"/>
                  </a:lnTo>
                  <a:lnTo>
                    <a:pt x="11012" y="0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Shape 1388"/>
            <p:cNvSpPr/>
            <p:nvPr/>
          </p:nvSpPr>
          <p:spPr>
            <a:xfrm>
              <a:off x="2769741" y="4231216"/>
              <a:ext cx="97739" cy="116694"/>
            </a:xfrm>
            <a:custGeom>
              <a:pathLst>
                <a:path extrusionOk="0" h="21600" w="21600">
                  <a:moveTo>
                    <a:pt x="11012" y="9277"/>
                  </a:moveTo>
                  <a:lnTo>
                    <a:pt x="8725" y="8852"/>
                  </a:lnTo>
                  <a:lnTo>
                    <a:pt x="6438" y="8569"/>
                  </a:lnTo>
                  <a:lnTo>
                    <a:pt x="4574" y="7365"/>
                  </a:lnTo>
                  <a:lnTo>
                    <a:pt x="3219" y="6586"/>
                  </a:lnTo>
                  <a:lnTo>
                    <a:pt x="1864" y="5028"/>
                  </a:lnTo>
                  <a:lnTo>
                    <a:pt x="932" y="3541"/>
                  </a:lnTo>
                  <a:lnTo>
                    <a:pt x="0" y="1629"/>
                  </a:lnTo>
                  <a:lnTo>
                    <a:pt x="0" y="0"/>
                  </a:lnTo>
                  <a:lnTo>
                    <a:pt x="0" y="19334"/>
                  </a:lnTo>
                  <a:lnTo>
                    <a:pt x="2287" y="20042"/>
                  </a:lnTo>
                  <a:lnTo>
                    <a:pt x="5082" y="20821"/>
                  </a:lnTo>
                  <a:lnTo>
                    <a:pt x="7878" y="21246"/>
                  </a:lnTo>
                  <a:lnTo>
                    <a:pt x="11012" y="21600"/>
                  </a:lnTo>
                  <a:lnTo>
                    <a:pt x="13807" y="21246"/>
                  </a:lnTo>
                  <a:lnTo>
                    <a:pt x="16518" y="20821"/>
                  </a:lnTo>
                  <a:lnTo>
                    <a:pt x="19313" y="20042"/>
                  </a:lnTo>
                  <a:lnTo>
                    <a:pt x="21600" y="19334"/>
                  </a:lnTo>
                  <a:lnTo>
                    <a:pt x="21600" y="1629"/>
                  </a:lnTo>
                  <a:lnTo>
                    <a:pt x="21176" y="3541"/>
                  </a:lnTo>
                  <a:lnTo>
                    <a:pt x="19736" y="5028"/>
                  </a:lnTo>
                  <a:lnTo>
                    <a:pt x="18381" y="6586"/>
                  </a:lnTo>
                  <a:lnTo>
                    <a:pt x="17026" y="7365"/>
                  </a:lnTo>
                  <a:lnTo>
                    <a:pt x="15162" y="8569"/>
                  </a:lnTo>
                  <a:lnTo>
                    <a:pt x="12875" y="8852"/>
                  </a:lnTo>
                  <a:lnTo>
                    <a:pt x="11012" y="9277"/>
                  </a:lnTo>
                </a:path>
              </a:pathLst>
            </a:cu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Shape 1389"/>
            <p:cNvSpPr/>
            <p:nvPr/>
          </p:nvSpPr>
          <p:spPr>
            <a:xfrm>
              <a:off x="2702607" y="4231216"/>
              <a:ext cx="66743" cy="2462939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15989"/>
                  </a:lnTo>
                  <a:lnTo>
                    <a:pt x="16883" y="15931"/>
                  </a:lnTo>
                  <a:lnTo>
                    <a:pt x="12786" y="15838"/>
                  </a:lnTo>
                  <a:lnTo>
                    <a:pt x="8814" y="15725"/>
                  </a:lnTo>
                  <a:lnTo>
                    <a:pt x="6083" y="15616"/>
                  </a:lnTo>
                  <a:lnTo>
                    <a:pt x="3476" y="15486"/>
                  </a:lnTo>
                  <a:lnTo>
                    <a:pt x="1366" y="15356"/>
                  </a:lnTo>
                  <a:lnTo>
                    <a:pt x="0" y="15205"/>
                  </a:lnTo>
                  <a:lnTo>
                    <a:pt x="0" y="14908"/>
                  </a:lnTo>
                  <a:lnTo>
                    <a:pt x="1366" y="14760"/>
                  </a:lnTo>
                  <a:lnTo>
                    <a:pt x="3476" y="14630"/>
                  </a:lnTo>
                  <a:lnTo>
                    <a:pt x="6083" y="14500"/>
                  </a:lnTo>
                  <a:lnTo>
                    <a:pt x="8814" y="14387"/>
                  </a:lnTo>
                  <a:lnTo>
                    <a:pt x="12786" y="14278"/>
                  </a:lnTo>
                  <a:lnTo>
                    <a:pt x="16883" y="14186"/>
                  </a:lnTo>
                  <a:lnTo>
                    <a:pt x="21600" y="14127"/>
                  </a:lnTo>
                  <a:lnTo>
                    <a:pt x="21600" y="934"/>
                  </a:lnTo>
                  <a:lnTo>
                    <a:pt x="16883" y="855"/>
                  </a:lnTo>
                  <a:lnTo>
                    <a:pt x="12786" y="784"/>
                  </a:lnTo>
                  <a:lnTo>
                    <a:pt x="8814" y="671"/>
                  </a:lnTo>
                  <a:lnTo>
                    <a:pt x="6083" y="561"/>
                  </a:lnTo>
                  <a:lnTo>
                    <a:pt x="3476" y="428"/>
                  </a:lnTo>
                  <a:lnTo>
                    <a:pt x="1366" y="301"/>
                  </a:lnTo>
                  <a:lnTo>
                    <a:pt x="0" y="151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Shape 1390"/>
            <p:cNvSpPr/>
            <p:nvPr/>
          </p:nvSpPr>
          <p:spPr>
            <a:xfrm>
              <a:off x="2702607" y="4124489"/>
              <a:ext cx="66743" cy="213084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903"/>
                  </a:lnTo>
                  <a:lnTo>
                    <a:pt x="12786" y="1964"/>
                  </a:lnTo>
                  <a:lnTo>
                    <a:pt x="8814" y="3024"/>
                  </a:lnTo>
                  <a:lnTo>
                    <a:pt x="6083" y="4281"/>
                  </a:lnTo>
                  <a:lnTo>
                    <a:pt x="3476" y="5812"/>
                  </a:lnTo>
                  <a:lnTo>
                    <a:pt x="1366" y="7501"/>
                  </a:lnTo>
                  <a:lnTo>
                    <a:pt x="0" y="8993"/>
                  </a:lnTo>
                  <a:lnTo>
                    <a:pt x="0" y="12607"/>
                  </a:lnTo>
                  <a:lnTo>
                    <a:pt x="1366" y="14335"/>
                  </a:lnTo>
                  <a:lnTo>
                    <a:pt x="3476" y="15788"/>
                  </a:lnTo>
                  <a:lnTo>
                    <a:pt x="6083" y="17319"/>
                  </a:lnTo>
                  <a:lnTo>
                    <a:pt x="8814" y="18576"/>
                  </a:lnTo>
                  <a:lnTo>
                    <a:pt x="12786" y="19872"/>
                  </a:lnTo>
                  <a:lnTo>
                    <a:pt x="16883" y="20697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Shape 1391"/>
            <p:cNvSpPr/>
            <p:nvPr/>
          </p:nvSpPr>
          <p:spPr>
            <a:xfrm>
              <a:off x="2702607" y="5844173"/>
              <a:ext cx="66743" cy="211356"/>
            </a:xfrm>
            <a:custGeom>
              <a:pathLst>
                <a:path extrusionOk="0" h="21600" w="21600">
                  <a:moveTo>
                    <a:pt x="0" y="10800"/>
                  </a:moveTo>
                  <a:lnTo>
                    <a:pt x="0" y="12507"/>
                  </a:lnTo>
                  <a:lnTo>
                    <a:pt x="1366" y="14254"/>
                  </a:lnTo>
                  <a:lnTo>
                    <a:pt x="3476" y="15763"/>
                  </a:lnTo>
                  <a:lnTo>
                    <a:pt x="6083" y="17272"/>
                  </a:lnTo>
                  <a:lnTo>
                    <a:pt x="8814" y="18543"/>
                  </a:lnTo>
                  <a:lnTo>
                    <a:pt x="12786" y="19853"/>
                  </a:lnTo>
                  <a:lnTo>
                    <a:pt x="16883" y="20925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83" y="675"/>
                  </a:lnTo>
                  <a:lnTo>
                    <a:pt x="12786" y="1747"/>
                  </a:lnTo>
                  <a:lnTo>
                    <a:pt x="8814" y="3018"/>
                  </a:lnTo>
                  <a:lnTo>
                    <a:pt x="6083" y="4328"/>
                  </a:lnTo>
                  <a:lnTo>
                    <a:pt x="3476" y="5837"/>
                  </a:lnTo>
                  <a:lnTo>
                    <a:pt x="1366" y="7346"/>
                  </a:lnTo>
                  <a:lnTo>
                    <a:pt x="0" y="9053"/>
                  </a:lnTo>
                  <a:lnTo>
                    <a:pt x="0" y="1080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Shape 1392"/>
            <p:cNvSpPr/>
            <p:nvPr/>
          </p:nvSpPr>
          <p:spPr>
            <a:xfrm>
              <a:off x="3546096" y="5780482"/>
              <a:ext cx="66899" cy="910200"/>
            </a:xfrm>
            <a:prstGeom prst="rect">
              <a:avLst/>
            </a:prstGeom>
            <a:solidFill>
              <a:srgbClr val="65CBC9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Shape 1393"/>
            <p:cNvSpPr/>
            <p:nvPr/>
          </p:nvSpPr>
          <p:spPr>
            <a:xfrm>
              <a:off x="3714794" y="1711076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491" y="21385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741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89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741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88"/>
                  </a:lnTo>
                  <a:lnTo>
                    <a:pt x="8491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4850" y="788"/>
                  </a:lnTo>
                  <a:lnTo>
                    <a:pt x="16804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209" y="8561"/>
                  </a:lnTo>
                  <a:lnTo>
                    <a:pt x="21600" y="10890"/>
                  </a:lnTo>
                  <a:lnTo>
                    <a:pt x="21209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804" y="19845"/>
                  </a:lnTo>
                  <a:lnTo>
                    <a:pt x="14850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8882" y="6627"/>
                  </a:lnTo>
                  <a:lnTo>
                    <a:pt x="8136" y="6985"/>
                  </a:lnTo>
                  <a:lnTo>
                    <a:pt x="6963" y="8167"/>
                  </a:lnTo>
                  <a:lnTo>
                    <a:pt x="6572" y="8919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63" y="13397"/>
                  </a:lnTo>
                  <a:lnTo>
                    <a:pt x="7532" y="14006"/>
                  </a:lnTo>
                  <a:lnTo>
                    <a:pt x="8136" y="14579"/>
                  </a:lnTo>
                  <a:lnTo>
                    <a:pt x="8882" y="15188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104" y="14006"/>
                  </a:lnTo>
                  <a:lnTo>
                    <a:pt x="14495" y="13397"/>
                  </a:lnTo>
                  <a:lnTo>
                    <a:pt x="15063" y="12645"/>
                  </a:lnTo>
                  <a:lnTo>
                    <a:pt x="15241" y="11678"/>
                  </a:lnTo>
                  <a:lnTo>
                    <a:pt x="15454" y="10890"/>
                  </a:lnTo>
                  <a:lnTo>
                    <a:pt x="15241" y="9922"/>
                  </a:lnTo>
                  <a:lnTo>
                    <a:pt x="15063" y="8919"/>
                  </a:lnTo>
                  <a:lnTo>
                    <a:pt x="14495" y="8167"/>
                  </a:lnTo>
                  <a:lnTo>
                    <a:pt x="14104" y="7594"/>
                  </a:lnTo>
                  <a:lnTo>
                    <a:pt x="13322" y="6985"/>
                  </a:lnTo>
                  <a:lnTo>
                    <a:pt x="12541" y="6627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Shape 1394"/>
            <p:cNvSpPr/>
            <p:nvPr/>
          </p:nvSpPr>
          <p:spPr>
            <a:xfrm>
              <a:off x="4220887" y="1254904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37" y="20854"/>
                  </a:lnTo>
                  <a:lnTo>
                    <a:pt x="4832" y="19682"/>
                  </a:lnTo>
                  <a:lnTo>
                    <a:pt x="3091" y="18545"/>
                  </a:lnTo>
                  <a:lnTo>
                    <a:pt x="1741" y="16768"/>
                  </a:lnTo>
                  <a:lnTo>
                    <a:pt x="782" y="15063"/>
                  </a:lnTo>
                  <a:lnTo>
                    <a:pt x="178" y="12932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572"/>
                  </a:lnTo>
                  <a:lnTo>
                    <a:pt x="1741" y="4796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896" y="213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796"/>
                  </a:lnTo>
                  <a:lnTo>
                    <a:pt x="20605" y="6572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2932"/>
                  </a:lnTo>
                  <a:lnTo>
                    <a:pt x="20605" y="15063"/>
                  </a:lnTo>
                  <a:lnTo>
                    <a:pt x="19646" y="16768"/>
                  </a:lnTo>
                  <a:lnTo>
                    <a:pt x="18296" y="18545"/>
                  </a:lnTo>
                  <a:lnTo>
                    <a:pt x="16768" y="19682"/>
                  </a:lnTo>
                  <a:lnTo>
                    <a:pt x="14850" y="20854"/>
                  </a:lnTo>
                  <a:lnTo>
                    <a:pt x="12896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05" y="6359"/>
                  </a:lnTo>
                  <a:lnTo>
                    <a:pt x="9059" y="6572"/>
                  </a:lnTo>
                  <a:lnTo>
                    <a:pt x="8100" y="6928"/>
                  </a:lnTo>
                  <a:lnTo>
                    <a:pt x="7496" y="7532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541"/>
                  </a:lnTo>
                  <a:lnTo>
                    <a:pt x="6928" y="13322"/>
                  </a:lnTo>
                  <a:lnTo>
                    <a:pt x="7496" y="14104"/>
                  </a:lnTo>
                  <a:lnTo>
                    <a:pt x="8100" y="14672"/>
                  </a:lnTo>
                  <a:lnTo>
                    <a:pt x="9059" y="15063"/>
                  </a:lnTo>
                  <a:lnTo>
                    <a:pt x="9805" y="15454"/>
                  </a:lnTo>
                  <a:lnTo>
                    <a:pt x="11759" y="15454"/>
                  </a:lnTo>
                  <a:lnTo>
                    <a:pt x="12541" y="15063"/>
                  </a:lnTo>
                  <a:lnTo>
                    <a:pt x="13287" y="14672"/>
                  </a:lnTo>
                  <a:lnTo>
                    <a:pt x="14068" y="14104"/>
                  </a:lnTo>
                  <a:lnTo>
                    <a:pt x="14637" y="13322"/>
                  </a:lnTo>
                  <a:lnTo>
                    <a:pt x="15028" y="12541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287" y="6928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Shape 1395"/>
            <p:cNvSpPr/>
            <p:nvPr/>
          </p:nvSpPr>
          <p:spPr>
            <a:xfrm>
              <a:off x="3546096" y="4176130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20"/>
                  </a:lnTo>
                  <a:lnTo>
                    <a:pt x="4832" y="19862"/>
                  </a:lnTo>
                  <a:lnTo>
                    <a:pt x="3091" y="18514"/>
                  </a:lnTo>
                  <a:lnTo>
                    <a:pt x="1954" y="16776"/>
                  </a:lnTo>
                  <a:lnTo>
                    <a:pt x="782" y="15038"/>
                  </a:lnTo>
                  <a:lnTo>
                    <a:pt x="178" y="12910"/>
                  </a:lnTo>
                  <a:lnTo>
                    <a:pt x="0" y="10818"/>
                  </a:lnTo>
                  <a:lnTo>
                    <a:pt x="178" y="8690"/>
                  </a:lnTo>
                  <a:lnTo>
                    <a:pt x="782" y="6774"/>
                  </a:lnTo>
                  <a:lnTo>
                    <a:pt x="1954" y="4859"/>
                  </a:lnTo>
                  <a:lnTo>
                    <a:pt x="3091" y="3299"/>
                  </a:lnTo>
                  <a:lnTo>
                    <a:pt x="4832" y="1951"/>
                  </a:lnTo>
                  <a:lnTo>
                    <a:pt x="6537" y="993"/>
                  </a:lnTo>
                  <a:lnTo>
                    <a:pt x="8668" y="426"/>
                  </a:lnTo>
                  <a:lnTo>
                    <a:pt x="10800" y="0"/>
                  </a:lnTo>
                  <a:lnTo>
                    <a:pt x="12896" y="426"/>
                  </a:lnTo>
                  <a:lnTo>
                    <a:pt x="15028" y="993"/>
                  </a:lnTo>
                  <a:lnTo>
                    <a:pt x="16768" y="1951"/>
                  </a:lnTo>
                  <a:lnTo>
                    <a:pt x="18296" y="3299"/>
                  </a:lnTo>
                  <a:lnTo>
                    <a:pt x="19682" y="4859"/>
                  </a:lnTo>
                  <a:lnTo>
                    <a:pt x="20641" y="6774"/>
                  </a:lnTo>
                  <a:lnTo>
                    <a:pt x="21422" y="8690"/>
                  </a:lnTo>
                  <a:lnTo>
                    <a:pt x="21600" y="10818"/>
                  </a:lnTo>
                  <a:lnTo>
                    <a:pt x="21422" y="12910"/>
                  </a:lnTo>
                  <a:lnTo>
                    <a:pt x="20641" y="15038"/>
                  </a:lnTo>
                  <a:lnTo>
                    <a:pt x="19682" y="16776"/>
                  </a:lnTo>
                  <a:lnTo>
                    <a:pt x="18296" y="18514"/>
                  </a:lnTo>
                  <a:lnTo>
                    <a:pt x="16768" y="19862"/>
                  </a:lnTo>
                  <a:lnTo>
                    <a:pt x="15028" y="20820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84"/>
                  </a:lnTo>
                  <a:lnTo>
                    <a:pt x="9059" y="6562"/>
                  </a:lnTo>
                  <a:lnTo>
                    <a:pt x="8313" y="6952"/>
                  </a:lnTo>
                  <a:lnTo>
                    <a:pt x="7496" y="7519"/>
                  </a:lnTo>
                  <a:lnTo>
                    <a:pt x="6928" y="8300"/>
                  </a:lnTo>
                  <a:lnTo>
                    <a:pt x="6537" y="9080"/>
                  </a:lnTo>
                  <a:lnTo>
                    <a:pt x="6359" y="9860"/>
                  </a:lnTo>
                  <a:lnTo>
                    <a:pt x="6182" y="10818"/>
                  </a:lnTo>
                  <a:lnTo>
                    <a:pt x="6537" y="12733"/>
                  </a:lnTo>
                  <a:lnTo>
                    <a:pt x="6928" y="13513"/>
                  </a:lnTo>
                  <a:lnTo>
                    <a:pt x="7496" y="14081"/>
                  </a:lnTo>
                  <a:lnTo>
                    <a:pt x="8313" y="14684"/>
                  </a:lnTo>
                  <a:lnTo>
                    <a:pt x="9059" y="15038"/>
                  </a:lnTo>
                  <a:lnTo>
                    <a:pt x="9841" y="15429"/>
                  </a:lnTo>
                  <a:lnTo>
                    <a:pt x="11759" y="15429"/>
                  </a:lnTo>
                  <a:lnTo>
                    <a:pt x="12541" y="15038"/>
                  </a:lnTo>
                  <a:lnTo>
                    <a:pt x="13322" y="14684"/>
                  </a:lnTo>
                  <a:lnTo>
                    <a:pt x="14068" y="14081"/>
                  </a:lnTo>
                  <a:lnTo>
                    <a:pt x="14672" y="13513"/>
                  </a:lnTo>
                  <a:lnTo>
                    <a:pt x="15028" y="12733"/>
                  </a:lnTo>
                  <a:lnTo>
                    <a:pt x="15241" y="11775"/>
                  </a:lnTo>
                  <a:lnTo>
                    <a:pt x="15418" y="10818"/>
                  </a:lnTo>
                  <a:lnTo>
                    <a:pt x="15241" y="9860"/>
                  </a:lnTo>
                  <a:lnTo>
                    <a:pt x="15028" y="9080"/>
                  </a:lnTo>
                  <a:lnTo>
                    <a:pt x="14672" y="8300"/>
                  </a:lnTo>
                  <a:lnTo>
                    <a:pt x="14068" y="7519"/>
                  </a:lnTo>
                  <a:lnTo>
                    <a:pt x="13322" y="6952"/>
                  </a:lnTo>
                  <a:lnTo>
                    <a:pt x="12541" y="6562"/>
                  </a:lnTo>
                  <a:lnTo>
                    <a:pt x="11759" y="6384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Shape 1396"/>
            <p:cNvSpPr/>
            <p:nvPr/>
          </p:nvSpPr>
          <p:spPr>
            <a:xfrm>
              <a:off x="3881769" y="5067819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387"/>
                  </a:lnTo>
                  <a:lnTo>
                    <a:pt x="6750" y="20820"/>
                  </a:lnTo>
                  <a:lnTo>
                    <a:pt x="4832" y="19827"/>
                  </a:lnTo>
                  <a:lnTo>
                    <a:pt x="3304" y="18479"/>
                  </a:lnTo>
                  <a:lnTo>
                    <a:pt x="1918" y="16776"/>
                  </a:lnTo>
                  <a:lnTo>
                    <a:pt x="959" y="15038"/>
                  </a:lnTo>
                  <a:lnTo>
                    <a:pt x="391" y="12910"/>
                  </a:lnTo>
                  <a:lnTo>
                    <a:pt x="0" y="10782"/>
                  </a:lnTo>
                  <a:lnTo>
                    <a:pt x="391" y="8654"/>
                  </a:lnTo>
                  <a:lnTo>
                    <a:pt x="959" y="6739"/>
                  </a:lnTo>
                  <a:lnTo>
                    <a:pt x="1918" y="4824"/>
                  </a:lnTo>
                  <a:lnTo>
                    <a:pt x="3304" y="3263"/>
                  </a:lnTo>
                  <a:lnTo>
                    <a:pt x="4832" y="1951"/>
                  </a:lnTo>
                  <a:lnTo>
                    <a:pt x="6750" y="958"/>
                  </a:lnTo>
                  <a:lnTo>
                    <a:pt x="8704" y="177"/>
                  </a:lnTo>
                  <a:lnTo>
                    <a:pt x="10800" y="0"/>
                  </a:lnTo>
                  <a:lnTo>
                    <a:pt x="13109" y="390"/>
                  </a:lnTo>
                  <a:lnTo>
                    <a:pt x="15063" y="958"/>
                  </a:lnTo>
                  <a:lnTo>
                    <a:pt x="16768" y="1951"/>
                  </a:lnTo>
                  <a:lnTo>
                    <a:pt x="18509" y="3263"/>
                  </a:lnTo>
                  <a:lnTo>
                    <a:pt x="19895" y="4824"/>
                  </a:lnTo>
                  <a:lnTo>
                    <a:pt x="20854" y="6739"/>
                  </a:lnTo>
                  <a:lnTo>
                    <a:pt x="21422" y="8654"/>
                  </a:lnTo>
                  <a:lnTo>
                    <a:pt x="21600" y="10782"/>
                  </a:lnTo>
                  <a:lnTo>
                    <a:pt x="21422" y="12910"/>
                  </a:lnTo>
                  <a:lnTo>
                    <a:pt x="20854" y="15038"/>
                  </a:lnTo>
                  <a:lnTo>
                    <a:pt x="19895" y="16776"/>
                  </a:lnTo>
                  <a:lnTo>
                    <a:pt x="18509" y="18479"/>
                  </a:lnTo>
                  <a:lnTo>
                    <a:pt x="16768" y="19827"/>
                  </a:lnTo>
                  <a:lnTo>
                    <a:pt x="15063" y="20820"/>
                  </a:lnTo>
                  <a:lnTo>
                    <a:pt x="13109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10054" y="6384"/>
                  </a:lnTo>
                  <a:lnTo>
                    <a:pt x="9095" y="6526"/>
                  </a:lnTo>
                  <a:lnTo>
                    <a:pt x="8278" y="6952"/>
                  </a:lnTo>
                  <a:lnTo>
                    <a:pt x="7532" y="7519"/>
                  </a:lnTo>
                  <a:lnTo>
                    <a:pt x="6963" y="8300"/>
                  </a:lnTo>
                  <a:lnTo>
                    <a:pt x="6572" y="9044"/>
                  </a:lnTo>
                  <a:lnTo>
                    <a:pt x="6359" y="10002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72" y="12520"/>
                  </a:lnTo>
                  <a:lnTo>
                    <a:pt x="6963" y="13300"/>
                  </a:lnTo>
                  <a:lnTo>
                    <a:pt x="7532" y="14045"/>
                  </a:lnTo>
                  <a:lnTo>
                    <a:pt x="8278" y="14648"/>
                  </a:lnTo>
                  <a:lnTo>
                    <a:pt x="9095" y="15038"/>
                  </a:lnTo>
                  <a:lnTo>
                    <a:pt x="10054" y="15393"/>
                  </a:lnTo>
                  <a:lnTo>
                    <a:pt x="11759" y="15393"/>
                  </a:lnTo>
                  <a:lnTo>
                    <a:pt x="12718" y="15038"/>
                  </a:lnTo>
                  <a:lnTo>
                    <a:pt x="13500" y="14648"/>
                  </a:lnTo>
                  <a:lnTo>
                    <a:pt x="14672" y="13478"/>
                  </a:lnTo>
                  <a:lnTo>
                    <a:pt x="15063" y="12733"/>
                  </a:lnTo>
                  <a:lnTo>
                    <a:pt x="15454" y="11775"/>
                  </a:lnTo>
                  <a:lnTo>
                    <a:pt x="15454" y="9825"/>
                  </a:lnTo>
                  <a:lnTo>
                    <a:pt x="15063" y="9044"/>
                  </a:lnTo>
                  <a:lnTo>
                    <a:pt x="14672" y="8300"/>
                  </a:lnTo>
                  <a:lnTo>
                    <a:pt x="14104" y="7519"/>
                  </a:lnTo>
                  <a:lnTo>
                    <a:pt x="13500" y="6952"/>
                  </a:lnTo>
                  <a:lnTo>
                    <a:pt x="12718" y="6526"/>
                  </a:lnTo>
                  <a:lnTo>
                    <a:pt x="11759" y="6384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Shape 1397"/>
            <p:cNvSpPr/>
            <p:nvPr/>
          </p:nvSpPr>
          <p:spPr>
            <a:xfrm>
              <a:off x="4220887" y="2397917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37" y="20854"/>
                  </a:lnTo>
                  <a:lnTo>
                    <a:pt x="4832" y="19895"/>
                  </a:lnTo>
                  <a:lnTo>
                    <a:pt x="3091" y="18509"/>
                  </a:lnTo>
                  <a:lnTo>
                    <a:pt x="1741" y="16804"/>
                  </a:lnTo>
                  <a:lnTo>
                    <a:pt x="782" y="15028"/>
                  </a:lnTo>
                  <a:lnTo>
                    <a:pt x="178" y="13109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750"/>
                  </a:lnTo>
                  <a:lnTo>
                    <a:pt x="1741" y="4832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391"/>
                  </a:lnTo>
                  <a:lnTo>
                    <a:pt x="10800" y="0"/>
                  </a:lnTo>
                  <a:lnTo>
                    <a:pt x="12896" y="391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832"/>
                  </a:lnTo>
                  <a:lnTo>
                    <a:pt x="20605" y="6750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3109"/>
                  </a:lnTo>
                  <a:lnTo>
                    <a:pt x="20605" y="15028"/>
                  </a:lnTo>
                  <a:lnTo>
                    <a:pt x="19646" y="16804"/>
                  </a:lnTo>
                  <a:lnTo>
                    <a:pt x="18296" y="18509"/>
                  </a:lnTo>
                  <a:lnTo>
                    <a:pt x="16768" y="19895"/>
                  </a:lnTo>
                  <a:lnTo>
                    <a:pt x="14850" y="20854"/>
                  </a:lnTo>
                  <a:lnTo>
                    <a:pt x="12896" y="21422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05" y="6359"/>
                  </a:lnTo>
                  <a:lnTo>
                    <a:pt x="9059" y="6572"/>
                  </a:lnTo>
                  <a:lnTo>
                    <a:pt x="8100" y="7141"/>
                  </a:lnTo>
                  <a:lnTo>
                    <a:pt x="7496" y="7532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718"/>
                  </a:lnTo>
                  <a:lnTo>
                    <a:pt x="6928" y="13500"/>
                  </a:lnTo>
                  <a:lnTo>
                    <a:pt x="8100" y="14672"/>
                  </a:lnTo>
                  <a:lnTo>
                    <a:pt x="9059" y="15028"/>
                  </a:lnTo>
                  <a:lnTo>
                    <a:pt x="9805" y="15454"/>
                  </a:lnTo>
                  <a:lnTo>
                    <a:pt x="11759" y="15454"/>
                  </a:lnTo>
                  <a:lnTo>
                    <a:pt x="12541" y="15028"/>
                  </a:lnTo>
                  <a:lnTo>
                    <a:pt x="13287" y="14672"/>
                  </a:lnTo>
                  <a:lnTo>
                    <a:pt x="14068" y="14068"/>
                  </a:lnTo>
                  <a:lnTo>
                    <a:pt x="14637" y="13500"/>
                  </a:lnTo>
                  <a:lnTo>
                    <a:pt x="15028" y="12718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287" y="7141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Shape 1398"/>
            <p:cNvSpPr/>
            <p:nvPr/>
          </p:nvSpPr>
          <p:spPr>
            <a:xfrm>
              <a:off x="3208700" y="5673755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338" y="20498"/>
                  </a:lnTo>
                  <a:lnTo>
                    <a:pt x="10055" y="19239"/>
                  </a:lnTo>
                  <a:lnTo>
                    <a:pt x="14772" y="17311"/>
                  </a:lnTo>
                  <a:lnTo>
                    <a:pt x="18869" y="15148"/>
                  </a:lnTo>
                  <a:lnTo>
                    <a:pt x="20855" y="13023"/>
                  </a:lnTo>
                  <a:lnTo>
                    <a:pt x="21600" y="10662"/>
                  </a:lnTo>
                  <a:lnTo>
                    <a:pt x="20855" y="8341"/>
                  </a:lnTo>
                  <a:lnTo>
                    <a:pt x="18869" y="6177"/>
                  </a:lnTo>
                  <a:lnTo>
                    <a:pt x="14772" y="4052"/>
                  </a:lnTo>
                  <a:lnTo>
                    <a:pt x="10055" y="2361"/>
                  </a:lnTo>
                  <a:lnTo>
                    <a:pt x="5338" y="82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Shape 1399"/>
            <p:cNvSpPr/>
            <p:nvPr/>
          </p:nvSpPr>
          <p:spPr>
            <a:xfrm>
              <a:off x="4558282" y="4735587"/>
              <a:ext cx="66743" cy="875825"/>
            </a:xfrm>
            <a:custGeom>
              <a:pathLst>
                <a:path extrusionOk="0" h="21600" w="21600">
                  <a:moveTo>
                    <a:pt x="21600" y="1894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745" y="21129"/>
                  </a:lnTo>
                  <a:lnTo>
                    <a:pt x="1986" y="20764"/>
                  </a:lnTo>
                  <a:lnTo>
                    <a:pt x="3352" y="20351"/>
                  </a:lnTo>
                  <a:lnTo>
                    <a:pt x="6083" y="19986"/>
                  </a:lnTo>
                  <a:lnTo>
                    <a:pt x="9434" y="19670"/>
                  </a:lnTo>
                  <a:lnTo>
                    <a:pt x="12786" y="19410"/>
                  </a:lnTo>
                  <a:lnTo>
                    <a:pt x="16883" y="19151"/>
                  </a:lnTo>
                  <a:lnTo>
                    <a:pt x="21600" y="18940"/>
                  </a:lnTo>
                </a:path>
              </a:pathLst>
            </a:custGeom>
            <a:solidFill>
              <a:srgbClr val="3276BB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Shape 1400"/>
            <p:cNvSpPr/>
            <p:nvPr/>
          </p:nvSpPr>
          <p:spPr>
            <a:xfrm>
              <a:off x="4558282" y="5121182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72" y="20854"/>
                  </a:lnTo>
                  <a:lnTo>
                    <a:pt x="4832" y="19682"/>
                  </a:lnTo>
                  <a:lnTo>
                    <a:pt x="3268" y="18509"/>
                  </a:lnTo>
                  <a:lnTo>
                    <a:pt x="1918" y="16804"/>
                  </a:lnTo>
                  <a:lnTo>
                    <a:pt x="959" y="15028"/>
                  </a:lnTo>
                  <a:lnTo>
                    <a:pt x="213" y="12932"/>
                  </a:lnTo>
                  <a:lnTo>
                    <a:pt x="0" y="10800"/>
                  </a:lnTo>
                  <a:lnTo>
                    <a:pt x="213" y="8668"/>
                  </a:lnTo>
                  <a:lnTo>
                    <a:pt x="959" y="6572"/>
                  </a:lnTo>
                  <a:lnTo>
                    <a:pt x="1918" y="4832"/>
                  </a:lnTo>
                  <a:lnTo>
                    <a:pt x="3268" y="3268"/>
                  </a:lnTo>
                  <a:lnTo>
                    <a:pt x="4832" y="1918"/>
                  </a:lnTo>
                  <a:lnTo>
                    <a:pt x="6572" y="959"/>
                  </a:lnTo>
                  <a:lnTo>
                    <a:pt x="8668" y="178"/>
                  </a:lnTo>
                  <a:lnTo>
                    <a:pt x="10800" y="0"/>
                  </a:lnTo>
                  <a:lnTo>
                    <a:pt x="12932" y="178"/>
                  </a:lnTo>
                  <a:lnTo>
                    <a:pt x="15028" y="959"/>
                  </a:lnTo>
                  <a:lnTo>
                    <a:pt x="16768" y="1918"/>
                  </a:lnTo>
                  <a:lnTo>
                    <a:pt x="18509" y="3268"/>
                  </a:lnTo>
                  <a:lnTo>
                    <a:pt x="19682" y="4832"/>
                  </a:lnTo>
                  <a:lnTo>
                    <a:pt x="20818" y="6572"/>
                  </a:lnTo>
                  <a:lnTo>
                    <a:pt x="21387" y="8668"/>
                  </a:lnTo>
                  <a:lnTo>
                    <a:pt x="21600" y="10800"/>
                  </a:lnTo>
                  <a:lnTo>
                    <a:pt x="21387" y="12932"/>
                  </a:lnTo>
                  <a:lnTo>
                    <a:pt x="20818" y="15028"/>
                  </a:lnTo>
                  <a:lnTo>
                    <a:pt x="19682" y="16804"/>
                  </a:lnTo>
                  <a:lnTo>
                    <a:pt x="18509" y="18509"/>
                  </a:lnTo>
                  <a:lnTo>
                    <a:pt x="15028" y="20854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41" y="6359"/>
                  </a:lnTo>
                  <a:lnTo>
                    <a:pt x="9059" y="6572"/>
                  </a:lnTo>
                  <a:lnTo>
                    <a:pt x="8278" y="6963"/>
                  </a:lnTo>
                  <a:lnTo>
                    <a:pt x="7532" y="7532"/>
                  </a:lnTo>
                  <a:lnTo>
                    <a:pt x="6963" y="8278"/>
                  </a:lnTo>
                  <a:lnTo>
                    <a:pt x="6572" y="9059"/>
                  </a:lnTo>
                  <a:lnTo>
                    <a:pt x="6359" y="9841"/>
                  </a:lnTo>
                  <a:lnTo>
                    <a:pt x="6182" y="10800"/>
                  </a:lnTo>
                  <a:lnTo>
                    <a:pt x="6359" y="11759"/>
                  </a:lnTo>
                  <a:lnTo>
                    <a:pt x="6572" y="12541"/>
                  </a:lnTo>
                  <a:lnTo>
                    <a:pt x="6963" y="13322"/>
                  </a:lnTo>
                  <a:lnTo>
                    <a:pt x="7532" y="14068"/>
                  </a:lnTo>
                  <a:lnTo>
                    <a:pt x="8278" y="14637"/>
                  </a:lnTo>
                  <a:lnTo>
                    <a:pt x="9059" y="15028"/>
                  </a:lnTo>
                  <a:lnTo>
                    <a:pt x="9841" y="15241"/>
                  </a:lnTo>
                  <a:lnTo>
                    <a:pt x="10800" y="15454"/>
                  </a:lnTo>
                  <a:lnTo>
                    <a:pt x="11759" y="15241"/>
                  </a:lnTo>
                  <a:lnTo>
                    <a:pt x="12541" y="15028"/>
                  </a:lnTo>
                  <a:lnTo>
                    <a:pt x="13322" y="14637"/>
                  </a:lnTo>
                  <a:lnTo>
                    <a:pt x="14068" y="14068"/>
                  </a:lnTo>
                  <a:lnTo>
                    <a:pt x="14637" y="13322"/>
                  </a:lnTo>
                  <a:lnTo>
                    <a:pt x="15028" y="12541"/>
                  </a:lnTo>
                  <a:lnTo>
                    <a:pt x="15241" y="11759"/>
                  </a:lnTo>
                  <a:lnTo>
                    <a:pt x="15418" y="10800"/>
                  </a:lnTo>
                  <a:lnTo>
                    <a:pt x="15241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322" y="6963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Shape 1401"/>
            <p:cNvSpPr/>
            <p:nvPr/>
          </p:nvSpPr>
          <p:spPr>
            <a:xfrm>
              <a:off x="4627139" y="1478687"/>
              <a:ext cx="99468" cy="114965"/>
            </a:xfrm>
            <a:custGeom>
              <a:pathLst>
                <a:path extrusionOk="0" h="21600" w="21600">
                  <a:moveTo>
                    <a:pt x="10800" y="12570"/>
                  </a:moveTo>
                  <a:lnTo>
                    <a:pt x="13043" y="12570"/>
                  </a:lnTo>
                  <a:lnTo>
                    <a:pt x="14871" y="12931"/>
                  </a:lnTo>
                  <a:lnTo>
                    <a:pt x="16698" y="14159"/>
                  </a:lnTo>
                  <a:lnTo>
                    <a:pt x="18443" y="15315"/>
                  </a:lnTo>
                  <a:lnTo>
                    <a:pt x="19772" y="16543"/>
                  </a:lnTo>
                  <a:lnTo>
                    <a:pt x="20686" y="18060"/>
                  </a:lnTo>
                  <a:lnTo>
                    <a:pt x="21185" y="20011"/>
                  </a:lnTo>
                  <a:lnTo>
                    <a:pt x="21600" y="21600"/>
                  </a:lnTo>
                  <a:lnTo>
                    <a:pt x="21600" y="1951"/>
                  </a:lnTo>
                  <a:lnTo>
                    <a:pt x="18942" y="1228"/>
                  </a:lnTo>
                  <a:lnTo>
                    <a:pt x="16698" y="433"/>
                  </a:lnTo>
                  <a:lnTo>
                    <a:pt x="13542" y="0"/>
                  </a:lnTo>
                  <a:lnTo>
                    <a:pt x="8058" y="0"/>
                  </a:lnTo>
                  <a:lnTo>
                    <a:pt x="5400" y="433"/>
                  </a:lnTo>
                  <a:lnTo>
                    <a:pt x="2658" y="1228"/>
                  </a:lnTo>
                  <a:lnTo>
                    <a:pt x="0" y="1951"/>
                  </a:lnTo>
                  <a:lnTo>
                    <a:pt x="0" y="21600"/>
                  </a:lnTo>
                  <a:lnTo>
                    <a:pt x="415" y="20011"/>
                  </a:lnTo>
                  <a:lnTo>
                    <a:pt x="914" y="18060"/>
                  </a:lnTo>
                  <a:lnTo>
                    <a:pt x="1828" y="16543"/>
                  </a:lnTo>
                  <a:lnTo>
                    <a:pt x="3157" y="15315"/>
                  </a:lnTo>
                  <a:lnTo>
                    <a:pt x="4902" y="14159"/>
                  </a:lnTo>
                  <a:lnTo>
                    <a:pt x="6729" y="12931"/>
                  </a:lnTo>
                  <a:lnTo>
                    <a:pt x="8557" y="12570"/>
                  </a:lnTo>
                  <a:lnTo>
                    <a:pt x="10800" y="12570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Shape 1402"/>
            <p:cNvSpPr/>
            <p:nvPr/>
          </p:nvSpPr>
          <p:spPr>
            <a:xfrm>
              <a:off x="4627139" y="1594021"/>
              <a:ext cx="99468" cy="116694"/>
            </a:xfrm>
            <a:custGeom>
              <a:pathLst>
                <a:path extrusionOk="0" h="21600" w="21600">
                  <a:moveTo>
                    <a:pt x="10800" y="9237"/>
                  </a:moveTo>
                  <a:lnTo>
                    <a:pt x="8557" y="9237"/>
                  </a:lnTo>
                  <a:lnTo>
                    <a:pt x="6729" y="8526"/>
                  </a:lnTo>
                  <a:lnTo>
                    <a:pt x="4902" y="7745"/>
                  </a:lnTo>
                  <a:lnTo>
                    <a:pt x="3157" y="6537"/>
                  </a:lnTo>
                  <a:lnTo>
                    <a:pt x="1828" y="5400"/>
                  </a:lnTo>
                  <a:lnTo>
                    <a:pt x="914" y="3908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682"/>
                  </a:lnTo>
                  <a:lnTo>
                    <a:pt x="2658" y="20463"/>
                  </a:lnTo>
                  <a:lnTo>
                    <a:pt x="5400" y="21245"/>
                  </a:lnTo>
                  <a:lnTo>
                    <a:pt x="8058" y="21600"/>
                  </a:lnTo>
                  <a:lnTo>
                    <a:pt x="13542" y="21600"/>
                  </a:lnTo>
                  <a:lnTo>
                    <a:pt x="16698" y="21245"/>
                  </a:lnTo>
                  <a:lnTo>
                    <a:pt x="18942" y="20463"/>
                  </a:lnTo>
                  <a:lnTo>
                    <a:pt x="21600" y="19682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908"/>
                  </a:lnTo>
                  <a:lnTo>
                    <a:pt x="19772" y="5400"/>
                  </a:lnTo>
                  <a:lnTo>
                    <a:pt x="18443" y="6537"/>
                  </a:lnTo>
                  <a:lnTo>
                    <a:pt x="16698" y="7745"/>
                  </a:lnTo>
                  <a:lnTo>
                    <a:pt x="14871" y="8526"/>
                  </a:lnTo>
                  <a:lnTo>
                    <a:pt x="13043" y="9237"/>
                  </a:lnTo>
                  <a:lnTo>
                    <a:pt x="10800" y="9237"/>
                  </a:lnTo>
                </a:path>
              </a:pathLst>
            </a:custGeom>
            <a:solidFill>
              <a:srgbClr val="F8D44C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Shape 1403"/>
            <p:cNvSpPr/>
            <p:nvPr/>
          </p:nvSpPr>
          <p:spPr>
            <a:xfrm>
              <a:off x="4558282" y="1489015"/>
              <a:ext cx="66743" cy="213084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866"/>
                  </a:lnTo>
                  <a:lnTo>
                    <a:pt x="12786" y="1731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279"/>
                  </a:lnTo>
                  <a:lnTo>
                    <a:pt x="745" y="9010"/>
                  </a:lnTo>
                  <a:lnTo>
                    <a:pt x="0" y="10702"/>
                  </a:lnTo>
                  <a:lnTo>
                    <a:pt x="745" y="12630"/>
                  </a:lnTo>
                  <a:lnTo>
                    <a:pt x="1986" y="14125"/>
                  </a:lnTo>
                  <a:lnTo>
                    <a:pt x="3352" y="15816"/>
                  </a:lnTo>
                  <a:lnTo>
                    <a:pt x="6083" y="17311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Shape 1404"/>
            <p:cNvSpPr/>
            <p:nvPr/>
          </p:nvSpPr>
          <p:spPr>
            <a:xfrm>
              <a:off x="4728701" y="1489015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814" y="19672"/>
                  </a:lnTo>
                  <a:lnTo>
                    <a:pt x="12166" y="18610"/>
                  </a:lnTo>
                  <a:lnTo>
                    <a:pt x="15517" y="17311"/>
                  </a:lnTo>
                  <a:lnTo>
                    <a:pt x="18248" y="15816"/>
                  </a:lnTo>
                  <a:lnTo>
                    <a:pt x="20234" y="14125"/>
                  </a:lnTo>
                  <a:lnTo>
                    <a:pt x="20855" y="12630"/>
                  </a:lnTo>
                  <a:lnTo>
                    <a:pt x="21600" y="10702"/>
                  </a:lnTo>
                  <a:lnTo>
                    <a:pt x="20855" y="9010"/>
                  </a:lnTo>
                  <a:lnTo>
                    <a:pt x="20234" y="7279"/>
                  </a:lnTo>
                  <a:lnTo>
                    <a:pt x="18248" y="5784"/>
                  </a:lnTo>
                  <a:lnTo>
                    <a:pt x="15517" y="4289"/>
                  </a:lnTo>
                  <a:lnTo>
                    <a:pt x="12166" y="3030"/>
                  </a:lnTo>
                  <a:lnTo>
                    <a:pt x="8814" y="1731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884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Shape 1405"/>
            <p:cNvSpPr/>
            <p:nvPr/>
          </p:nvSpPr>
          <p:spPr>
            <a:xfrm>
              <a:off x="3208700" y="2477102"/>
              <a:ext cx="731213" cy="720900"/>
            </a:xfrm>
            <a:custGeom>
              <a:pathLst>
                <a:path extrusionOk="0" h="21600" w="21600">
                  <a:moveTo>
                    <a:pt x="11617" y="315"/>
                  </a:moveTo>
                  <a:lnTo>
                    <a:pt x="11490" y="187"/>
                  </a:lnTo>
                  <a:lnTo>
                    <a:pt x="11295" y="58"/>
                  </a:lnTo>
                  <a:lnTo>
                    <a:pt x="11111" y="0"/>
                  </a:lnTo>
                  <a:lnTo>
                    <a:pt x="10742" y="0"/>
                  </a:lnTo>
                  <a:lnTo>
                    <a:pt x="10558" y="58"/>
                  </a:lnTo>
                  <a:lnTo>
                    <a:pt x="10363" y="187"/>
                  </a:lnTo>
                  <a:lnTo>
                    <a:pt x="10236" y="315"/>
                  </a:lnTo>
                  <a:lnTo>
                    <a:pt x="253" y="10392"/>
                  </a:lnTo>
                  <a:lnTo>
                    <a:pt x="115" y="10578"/>
                  </a:lnTo>
                  <a:lnTo>
                    <a:pt x="69" y="10707"/>
                  </a:lnTo>
                  <a:lnTo>
                    <a:pt x="0" y="10893"/>
                  </a:lnTo>
                  <a:lnTo>
                    <a:pt x="0" y="11337"/>
                  </a:lnTo>
                  <a:lnTo>
                    <a:pt x="69" y="11523"/>
                  </a:lnTo>
                  <a:lnTo>
                    <a:pt x="115" y="11651"/>
                  </a:lnTo>
                  <a:lnTo>
                    <a:pt x="253" y="11838"/>
                  </a:lnTo>
                  <a:lnTo>
                    <a:pt x="9926" y="21600"/>
                  </a:lnTo>
                  <a:lnTo>
                    <a:pt x="9926" y="18754"/>
                  </a:lnTo>
                  <a:lnTo>
                    <a:pt x="2369" y="11080"/>
                  </a:lnTo>
                  <a:lnTo>
                    <a:pt x="10927" y="2473"/>
                  </a:lnTo>
                  <a:lnTo>
                    <a:pt x="20162" y="11838"/>
                  </a:lnTo>
                  <a:lnTo>
                    <a:pt x="21600" y="10392"/>
                  </a:lnTo>
                  <a:lnTo>
                    <a:pt x="11617" y="315"/>
                  </a:lnTo>
                </a:path>
              </a:pathLst>
            </a:custGeom>
            <a:solidFill>
              <a:srgbClr val="00A8E1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4 BLUE">
    <p:bg>
      <p:bgPr>
        <a:solidFill>
          <a:srgbClr val="29A7DE"/>
        </a:solidFill>
      </p:bgPr>
    </p:bg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Shape 1407"/>
          <p:cNvSpPr txBox="1"/>
          <p:nvPr>
            <p:ph idx="1" type="body"/>
          </p:nvPr>
        </p:nvSpPr>
        <p:spPr>
          <a:xfrm>
            <a:off x="435702" y="5179917"/>
            <a:ext cx="7338299" cy="16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8" name="Shape 1408"/>
          <p:cNvSpPr txBox="1"/>
          <p:nvPr>
            <p:ph type="title"/>
          </p:nvPr>
        </p:nvSpPr>
        <p:spPr>
          <a:xfrm>
            <a:off x="410300" y="986733"/>
            <a:ext cx="7363800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409" name="Shape 1409"/>
          <p:cNvGrpSpPr/>
          <p:nvPr/>
        </p:nvGrpSpPr>
        <p:grpSpPr>
          <a:xfrm>
            <a:off x="528433" y="656873"/>
            <a:ext cx="1614641" cy="296791"/>
            <a:chOff x="0" y="0"/>
            <a:chExt cx="1614641" cy="296791"/>
          </a:xfrm>
        </p:grpSpPr>
        <p:sp>
          <p:nvSpPr>
            <p:cNvPr id="1410" name="Shape 1410"/>
            <p:cNvSpPr/>
            <p:nvPr/>
          </p:nvSpPr>
          <p:spPr>
            <a:xfrm>
              <a:off x="1222359" y="67426"/>
              <a:ext cx="132786" cy="228312"/>
            </a:xfrm>
            <a:custGeom>
              <a:pathLst>
                <a:path extrusionOk="0" h="21600" w="21600">
                  <a:moveTo>
                    <a:pt x="19244" y="0"/>
                  </a:moveTo>
                  <a:cubicBezTo>
                    <a:pt x="16887" y="0"/>
                    <a:pt x="14335" y="114"/>
                    <a:pt x="11978" y="571"/>
                  </a:cubicBezTo>
                  <a:cubicBezTo>
                    <a:pt x="10996" y="686"/>
                    <a:pt x="9818" y="914"/>
                    <a:pt x="8836" y="1143"/>
                  </a:cubicBezTo>
                  <a:cubicBezTo>
                    <a:pt x="8640" y="1029"/>
                    <a:pt x="8444" y="914"/>
                    <a:pt x="8247" y="686"/>
                  </a:cubicBezTo>
                  <a:cubicBezTo>
                    <a:pt x="7265" y="229"/>
                    <a:pt x="6284" y="0"/>
                    <a:pt x="490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9622" y="21600"/>
                    <a:pt x="9622" y="21600"/>
                    <a:pt x="9622" y="21600"/>
                  </a:cubicBezTo>
                  <a:cubicBezTo>
                    <a:pt x="9622" y="10286"/>
                    <a:pt x="9622" y="10286"/>
                    <a:pt x="9622" y="10286"/>
                  </a:cubicBezTo>
                  <a:cubicBezTo>
                    <a:pt x="9622" y="8114"/>
                    <a:pt x="10211" y="7314"/>
                    <a:pt x="11585" y="6514"/>
                  </a:cubicBezTo>
                  <a:cubicBezTo>
                    <a:pt x="12764" y="5829"/>
                    <a:pt x="14727" y="5486"/>
                    <a:pt x="17476" y="5486"/>
                  </a:cubicBezTo>
                  <a:cubicBezTo>
                    <a:pt x="21600" y="5486"/>
                    <a:pt x="21600" y="5486"/>
                    <a:pt x="21600" y="5486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19244" y="0"/>
                    <a:pt x="19244" y="0"/>
                    <a:pt x="1924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Shape 1411"/>
            <p:cNvSpPr/>
            <p:nvPr/>
          </p:nvSpPr>
          <p:spPr>
            <a:xfrm>
              <a:off x="225776" y="0"/>
              <a:ext cx="59238" cy="295757"/>
            </a:xfrm>
            <a:custGeom>
              <a:pathLst>
                <a:path extrusionOk="0" h="21600" w="21600">
                  <a:moveTo>
                    <a:pt x="1102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9484"/>
                    <a:pt x="0" y="19484"/>
                    <a:pt x="0" y="19484"/>
                  </a:cubicBezTo>
                  <a:cubicBezTo>
                    <a:pt x="0" y="20101"/>
                    <a:pt x="882" y="20542"/>
                    <a:pt x="3086" y="20983"/>
                  </a:cubicBezTo>
                  <a:cubicBezTo>
                    <a:pt x="4849" y="21336"/>
                    <a:pt x="7494" y="21600"/>
                    <a:pt x="10580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2028"/>
                    <a:pt x="21600" y="2028"/>
                    <a:pt x="21600" y="2028"/>
                  </a:cubicBezTo>
                  <a:cubicBezTo>
                    <a:pt x="21600" y="1411"/>
                    <a:pt x="20718" y="970"/>
                    <a:pt x="18514" y="617"/>
                  </a:cubicBezTo>
                  <a:cubicBezTo>
                    <a:pt x="16310" y="176"/>
                    <a:pt x="14106" y="0"/>
                    <a:pt x="1102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Shape 1412"/>
            <p:cNvSpPr/>
            <p:nvPr/>
          </p:nvSpPr>
          <p:spPr>
            <a:xfrm>
              <a:off x="307505" y="61296"/>
              <a:ext cx="207899" cy="235494"/>
            </a:xfrm>
            <a:custGeom>
              <a:pathLst>
                <a:path extrusionOk="0" h="21600" w="21600">
                  <a:moveTo>
                    <a:pt x="10800" y="17169"/>
                  </a:moveTo>
                  <a:cubicBezTo>
                    <a:pt x="14442" y="17169"/>
                    <a:pt x="15572" y="13735"/>
                    <a:pt x="15572" y="10855"/>
                  </a:cubicBezTo>
                  <a:cubicBezTo>
                    <a:pt x="15572" y="8086"/>
                    <a:pt x="14442" y="4542"/>
                    <a:pt x="10800" y="4542"/>
                  </a:cubicBezTo>
                  <a:cubicBezTo>
                    <a:pt x="7158" y="4542"/>
                    <a:pt x="6028" y="8086"/>
                    <a:pt x="6028" y="10855"/>
                  </a:cubicBezTo>
                  <a:cubicBezTo>
                    <a:pt x="6028" y="13735"/>
                    <a:pt x="7158" y="17169"/>
                    <a:pt x="10800" y="17169"/>
                  </a:cubicBezTo>
                  <a:close/>
                  <a:moveTo>
                    <a:pt x="10800" y="0"/>
                  </a:moveTo>
                  <a:cubicBezTo>
                    <a:pt x="17707" y="0"/>
                    <a:pt x="21600" y="4098"/>
                    <a:pt x="21600" y="10855"/>
                  </a:cubicBezTo>
                  <a:cubicBezTo>
                    <a:pt x="21600" y="17612"/>
                    <a:pt x="17707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Shape 1413"/>
            <p:cNvSpPr/>
            <p:nvPr/>
          </p:nvSpPr>
          <p:spPr>
            <a:xfrm>
              <a:off x="0" y="61296"/>
              <a:ext cx="202769" cy="235494"/>
            </a:xfrm>
            <a:custGeom>
              <a:pathLst>
                <a:path extrusionOk="0" h="21600" w="21600">
                  <a:moveTo>
                    <a:pt x="11057" y="17169"/>
                  </a:moveTo>
                  <a:cubicBezTo>
                    <a:pt x="7329" y="17169"/>
                    <a:pt x="6171" y="13735"/>
                    <a:pt x="6171" y="10855"/>
                  </a:cubicBezTo>
                  <a:cubicBezTo>
                    <a:pt x="6171" y="8086"/>
                    <a:pt x="7329" y="4542"/>
                    <a:pt x="11057" y="4542"/>
                  </a:cubicBezTo>
                  <a:cubicBezTo>
                    <a:pt x="13114" y="4542"/>
                    <a:pt x="14271" y="5538"/>
                    <a:pt x="15043" y="6868"/>
                  </a:cubicBezTo>
                  <a:cubicBezTo>
                    <a:pt x="21600" y="6868"/>
                    <a:pt x="21600" y="6868"/>
                    <a:pt x="21600" y="6868"/>
                  </a:cubicBezTo>
                  <a:cubicBezTo>
                    <a:pt x="20314" y="2548"/>
                    <a:pt x="16714" y="0"/>
                    <a:pt x="11057" y="0"/>
                  </a:cubicBezTo>
                  <a:cubicBezTo>
                    <a:pt x="3857" y="0"/>
                    <a:pt x="0" y="4098"/>
                    <a:pt x="0" y="10855"/>
                  </a:cubicBezTo>
                  <a:cubicBezTo>
                    <a:pt x="0" y="17612"/>
                    <a:pt x="3857" y="21600"/>
                    <a:pt x="11057" y="21600"/>
                  </a:cubicBezTo>
                  <a:cubicBezTo>
                    <a:pt x="16714" y="21600"/>
                    <a:pt x="20314" y="19163"/>
                    <a:pt x="21600" y="14843"/>
                  </a:cubicBezTo>
                  <a:cubicBezTo>
                    <a:pt x="17357" y="14843"/>
                    <a:pt x="17357" y="14843"/>
                    <a:pt x="17357" y="14843"/>
                  </a:cubicBezTo>
                  <a:cubicBezTo>
                    <a:pt x="17357" y="14843"/>
                    <a:pt x="16200" y="14843"/>
                    <a:pt x="15557" y="15397"/>
                  </a:cubicBezTo>
                  <a:cubicBezTo>
                    <a:pt x="14400" y="16283"/>
                    <a:pt x="13500" y="17169"/>
                    <a:pt x="11057" y="171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Shape 1414"/>
            <p:cNvSpPr/>
            <p:nvPr/>
          </p:nvSpPr>
          <p:spPr>
            <a:xfrm>
              <a:off x="538389" y="67426"/>
              <a:ext cx="196667" cy="229337"/>
            </a:xfrm>
            <a:custGeom>
              <a:pathLst>
                <a:path extrusionOk="0" h="21600" w="21600">
                  <a:moveTo>
                    <a:pt x="20805" y="796"/>
                  </a:moveTo>
                  <a:cubicBezTo>
                    <a:pt x="20142" y="227"/>
                    <a:pt x="19480" y="0"/>
                    <a:pt x="18420" y="0"/>
                  </a:cubicBezTo>
                  <a:cubicBezTo>
                    <a:pt x="15239" y="0"/>
                    <a:pt x="15239" y="0"/>
                    <a:pt x="15239" y="0"/>
                  </a:cubicBezTo>
                  <a:cubicBezTo>
                    <a:pt x="15239" y="13415"/>
                    <a:pt x="15239" y="13415"/>
                    <a:pt x="15239" y="13415"/>
                  </a:cubicBezTo>
                  <a:cubicBezTo>
                    <a:pt x="15239" y="14665"/>
                    <a:pt x="14709" y="15575"/>
                    <a:pt x="13914" y="16143"/>
                  </a:cubicBezTo>
                  <a:cubicBezTo>
                    <a:pt x="12987" y="16825"/>
                    <a:pt x="11926" y="17053"/>
                    <a:pt x="10866" y="17053"/>
                  </a:cubicBezTo>
                  <a:cubicBezTo>
                    <a:pt x="9674" y="17053"/>
                    <a:pt x="8613" y="16825"/>
                    <a:pt x="7818" y="16143"/>
                  </a:cubicBezTo>
                  <a:cubicBezTo>
                    <a:pt x="6891" y="15575"/>
                    <a:pt x="6361" y="14665"/>
                    <a:pt x="6361" y="13415"/>
                  </a:cubicBezTo>
                  <a:cubicBezTo>
                    <a:pt x="6361" y="2615"/>
                    <a:pt x="6361" y="2615"/>
                    <a:pt x="6361" y="2615"/>
                  </a:cubicBezTo>
                  <a:cubicBezTo>
                    <a:pt x="6361" y="1933"/>
                    <a:pt x="6096" y="1251"/>
                    <a:pt x="5566" y="796"/>
                  </a:cubicBezTo>
                  <a:cubicBezTo>
                    <a:pt x="4903" y="227"/>
                    <a:pt x="4240" y="0"/>
                    <a:pt x="33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92"/>
                    <a:pt x="0" y="12392"/>
                    <a:pt x="0" y="12392"/>
                  </a:cubicBezTo>
                  <a:cubicBezTo>
                    <a:pt x="0" y="16257"/>
                    <a:pt x="1193" y="18531"/>
                    <a:pt x="3445" y="19895"/>
                  </a:cubicBezTo>
                  <a:cubicBezTo>
                    <a:pt x="5566" y="21145"/>
                    <a:pt x="8083" y="21600"/>
                    <a:pt x="10866" y="21600"/>
                  </a:cubicBezTo>
                  <a:cubicBezTo>
                    <a:pt x="13517" y="21600"/>
                    <a:pt x="16034" y="21145"/>
                    <a:pt x="18155" y="19895"/>
                  </a:cubicBezTo>
                  <a:cubicBezTo>
                    <a:pt x="20407" y="18531"/>
                    <a:pt x="21600" y="16257"/>
                    <a:pt x="21600" y="12392"/>
                  </a:cubicBezTo>
                  <a:cubicBezTo>
                    <a:pt x="21600" y="2615"/>
                    <a:pt x="21600" y="2615"/>
                    <a:pt x="21600" y="2615"/>
                  </a:cubicBezTo>
                  <a:cubicBezTo>
                    <a:pt x="21600" y="1933"/>
                    <a:pt x="21335" y="1251"/>
                    <a:pt x="20805" y="7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Shape 1415"/>
            <p:cNvSpPr/>
            <p:nvPr/>
          </p:nvSpPr>
          <p:spPr>
            <a:xfrm>
              <a:off x="759058" y="0"/>
              <a:ext cx="210978" cy="296784"/>
            </a:xfrm>
            <a:custGeom>
              <a:pathLst>
                <a:path extrusionOk="0" h="21600" w="21600">
                  <a:moveTo>
                    <a:pt x="20736" y="615"/>
                  </a:moveTo>
                  <a:cubicBezTo>
                    <a:pt x="20119" y="176"/>
                    <a:pt x="19502" y="0"/>
                    <a:pt x="18638" y="0"/>
                  </a:cubicBezTo>
                  <a:cubicBezTo>
                    <a:pt x="15675" y="0"/>
                    <a:pt x="15675" y="0"/>
                    <a:pt x="15675" y="0"/>
                  </a:cubicBezTo>
                  <a:cubicBezTo>
                    <a:pt x="15675" y="6146"/>
                    <a:pt x="15675" y="6146"/>
                    <a:pt x="15675" y="6146"/>
                  </a:cubicBezTo>
                  <a:cubicBezTo>
                    <a:pt x="14688" y="5532"/>
                    <a:pt x="12713" y="4478"/>
                    <a:pt x="9751" y="4478"/>
                  </a:cubicBezTo>
                  <a:cubicBezTo>
                    <a:pt x="3579" y="4478"/>
                    <a:pt x="0" y="7727"/>
                    <a:pt x="0" y="13083"/>
                  </a:cubicBezTo>
                  <a:cubicBezTo>
                    <a:pt x="0" y="18439"/>
                    <a:pt x="3703" y="21600"/>
                    <a:pt x="10738" y="21600"/>
                  </a:cubicBezTo>
                  <a:cubicBezTo>
                    <a:pt x="17774" y="21600"/>
                    <a:pt x="21600" y="18439"/>
                    <a:pt x="21600" y="13171"/>
                  </a:cubicBezTo>
                  <a:cubicBezTo>
                    <a:pt x="21600" y="13171"/>
                    <a:pt x="21600" y="13171"/>
                    <a:pt x="21600" y="13171"/>
                  </a:cubicBezTo>
                  <a:cubicBezTo>
                    <a:pt x="21600" y="2020"/>
                    <a:pt x="21600" y="2020"/>
                    <a:pt x="21600" y="2020"/>
                  </a:cubicBezTo>
                  <a:cubicBezTo>
                    <a:pt x="21600" y="1405"/>
                    <a:pt x="21353" y="966"/>
                    <a:pt x="20736" y="615"/>
                  </a:cubicBezTo>
                  <a:close/>
                  <a:moveTo>
                    <a:pt x="10738" y="18088"/>
                  </a:moveTo>
                  <a:cubicBezTo>
                    <a:pt x="7159" y="18088"/>
                    <a:pt x="6048" y="15366"/>
                    <a:pt x="6048" y="13083"/>
                  </a:cubicBezTo>
                  <a:cubicBezTo>
                    <a:pt x="6048" y="10888"/>
                    <a:pt x="7159" y="8078"/>
                    <a:pt x="10738" y="8078"/>
                  </a:cubicBezTo>
                  <a:cubicBezTo>
                    <a:pt x="14441" y="8078"/>
                    <a:pt x="15552" y="10800"/>
                    <a:pt x="15675" y="13083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3171"/>
                    <a:pt x="15675" y="13171"/>
                    <a:pt x="15675" y="13171"/>
                  </a:cubicBezTo>
                  <a:cubicBezTo>
                    <a:pt x="15675" y="15454"/>
                    <a:pt x="14441" y="18088"/>
                    <a:pt x="10738" y="180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Shape 1416"/>
            <p:cNvSpPr/>
            <p:nvPr/>
          </p:nvSpPr>
          <p:spPr>
            <a:xfrm>
              <a:off x="993008" y="61296"/>
              <a:ext cx="207899" cy="235494"/>
            </a:xfrm>
            <a:custGeom>
              <a:pathLst>
                <a:path extrusionOk="0" h="21600" w="21600">
                  <a:moveTo>
                    <a:pt x="21600" y="9637"/>
                  </a:moveTo>
                  <a:cubicBezTo>
                    <a:pt x="21600" y="10080"/>
                    <a:pt x="21474" y="10523"/>
                    <a:pt x="21223" y="10855"/>
                  </a:cubicBezTo>
                  <a:cubicBezTo>
                    <a:pt x="21098" y="11077"/>
                    <a:pt x="20972" y="11298"/>
                    <a:pt x="20721" y="11520"/>
                  </a:cubicBezTo>
                  <a:cubicBezTo>
                    <a:pt x="20093" y="11963"/>
                    <a:pt x="19465" y="12295"/>
                    <a:pt x="18586" y="12295"/>
                  </a:cubicBezTo>
                  <a:cubicBezTo>
                    <a:pt x="6028" y="12295"/>
                    <a:pt x="6028" y="12295"/>
                    <a:pt x="6028" y="12295"/>
                  </a:cubicBezTo>
                  <a:cubicBezTo>
                    <a:pt x="6279" y="14732"/>
                    <a:pt x="7660" y="17169"/>
                    <a:pt x="10800" y="17169"/>
                  </a:cubicBezTo>
                  <a:cubicBezTo>
                    <a:pt x="13060" y="17169"/>
                    <a:pt x="13940" y="16283"/>
                    <a:pt x="15070" y="15397"/>
                  </a:cubicBezTo>
                  <a:cubicBezTo>
                    <a:pt x="15698" y="14843"/>
                    <a:pt x="16828" y="14843"/>
                    <a:pt x="16828" y="14843"/>
                  </a:cubicBezTo>
                  <a:cubicBezTo>
                    <a:pt x="21098" y="14843"/>
                    <a:pt x="21098" y="14843"/>
                    <a:pt x="21098" y="14843"/>
                  </a:cubicBezTo>
                  <a:cubicBezTo>
                    <a:pt x="19716" y="19163"/>
                    <a:pt x="16200" y="21600"/>
                    <a:pt x="10800" y="21600"/>
                  </a:cubicBezTo>
                  <a:cubicBezTo>
                    <a:pt x="3642" y="21600"/>
                    <a:pt x="0" y="17612"/>
                    <a:pt x="0" y="10855"/>
                  </a:cubicBezTo>
                  <a:cubicBezTo>
                    <a:pt x="0" y="4098"/>
                    <a:pt x="3642" y="0"/>
                    <a:pt x="10800" y="0"/>
                  </a:cubicBezTo>
                  <a:cubicBezTo>
                    <a:pt x="16200" y="0"/>
                    <a:pt x="19842" y="2548"/>
                    <a:pt x="21098" y="6868"/>
                  </a:cubicBezTo>
                  <a:cubicBezTo>
                    <a:pt x="21349" y="7532"/>
                    <a:pt x="21474" y="8418"/>
                    <a:pt x="21600" y="9305"/>
                  </a:cubicBezTo>
                  <a:lnTo>
                    <a:pt x="21600" y="9637"/>
                  </a:lnTo>
                  <a:close/>
                  <a:moveTo>
                    <a:pt x="10800" y="4542"/>
                  </a:moveTo>
                  <a:cubicBezTo>
                    <a:pt x="8163" y="4542"/>
                    <a:pt x="6530" y="6314"/>
                    <a:pt x="6279" y="8197"/>
                  </a:cubicBezTo>
                  <a:cubicBezTo>
                    <a:pt x="15195" y="8197"/>
                    <a:pt x="15195" y="8197"/>
                    <a:pt x="15195" y="8197"/>
                  </a:cubicBezTo>
                  <a:cubicBezTo>
                    <a:pt x="15195" y="6314"/>
                    <a:pt x="13312" y="4542"/>
                    <a:pt x="10800" y="45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Shape 1417"/>
            <p:cNvSpPr/>
            <p:nvPr/>
          </p:nvSpPr>
          <p:spPr>
            <a:xfrm>
              <a:off x="1363854" y="61296"/>
              <a:ext cx="190512" cy="235494"/>
            </a:xfrm>
            <a:custGeom>
              <a:pathLst>
                <a:path extrusionOk="0" h="21600" w="21600">
                  <a:moveTo>
                    <a:pt x="21600" y="5760"/>
                  </a:moveTo>
                  <a:cubicBezTo>
                    <a:pt x="21600" y="3988"/>
                    <a:pt x="20643" y="2548"/>
                    <a:pt x="18866" y="1440"/>
                  </a:cubicBezTo>
                  <a:cubicBezTo>
                    <a:pt x="17089" y="554"/>
                    <a:pt x="14354" y="0"/>
                    <a:pt x="10800" y="0"/>
                  </a:cubicBezTo>
                  <a:cubicBezTo>
                    <a:pt x="7519" y="0"/>
                    <a:pt x="5058" y="665"/>
                    <a:pt x="3281" y="1772"/>
                  </a:cubicBezTo>
                  <a:cubicBezTo>
                    <a:pt x="1777" y="2769"/>
                    <a:pt x="820" y="4209"/>
                    <a:pt x="547" y="5871"/>
                  </a:cubicBezTo>
                  <a:cubicBezTo>
                    <a:pt x="7109" y="5871"/>
                    <a:pt x="7109" y="5871"/>
                    <a:pt x="7109" y="5871"/>
                  </a:cubicBezTo>
                  <a:cubicBezTo>
                    <a:pt x="7382" y="5206"/>
                    <a:pt x="7929" y="4763"/>
                    <a:pt x="8613" y="4542"/>
                  </a:cubicBezTo>
                  <a:cubicBezTo>
                    <a:pt x="9296" y="4320"/>
                    <a:pt x="10116" y="4209"/>
                    <a:pt x="11073" y="4209"/>
                  </a:cubicBezTo>
                  <a:cubicBezTo>
                    <a:pt x="12167" y="4209"/>
                    <a:pt x="12987" y="4320"/>
                    <a:pt x="13808" y="4652"/>
                  </a:cubicBezTo>
                  <a:cubicBezTo>
                    <a:pt x="14765" y="4874"/>
                    <a:pt x="15175" y="5317"/>
                    <a:pt x="15175" y="6092"/>
                  </a:cubicBezTo>
                  <a:cubicBezTo>
                    <a:pt x="15175" y="6978"/>
                    <a:pt x="13808" y="7754"/>
                    <a:pt x="11073" y="7975"/>
                  </a:cubicBezTo>
                  <a:cubicBezTo>
                    <a:pt x="7656" y="8418"/>
                    <a:pt x="4922" y="8640"/>
                    <a:pt x="2461" y="10080"/>
                  </a:cubicBezTo>
                  <a:cubicBezTo>
                    <a:pt x="957" y="11077"/>
                    <a:pt x="0" y="12738"/>
                    <a:pt x="0" y="14954"/>
                  </a:cubicBezTo>
                  <a:cubicBezTo>
                    <a:pt x="0" y="17169"/>
                    <a:pt x="820" y="18831"/>
                    <a:pt x="2597" y="19938"/>
                  </a:cubicBezTo>
                  <a:cubicBezTo>
                    <a:pt x="4101" y="20825"/>
                    <a:pt x="6562" y="21600"/>
                    <a:pt x="10527" y="21600"/>
                  </a:cubicBezTo>
                  <a:cubicBezTo>
                    <a:pt x="14081" y="21600"/>
                    <a:pt x="16815" y="20935"/>
                    <a:pt x="18592" y="20049"/>
                  </a:cubicBezTo>
                  <a:cubicBezTo>
                    <a:pt x="20506" y="18942"/>
                    <a:pt x="21600" y="17723"/>
                    <a:pt x="21600" y="15618"/>
                  </a:cubicBezTo>
                  <a:lnTo>
                    <a:pt x="21600" y="5760"/>
                  </a:lnTo>
                  <a:close/>
                  <a:moveTo>
                    <a:pt x="14354" y="15951"/>
                  </a:moveTo>
                  <a:cubicBezTo>
                    <a:pt x="13397" y="16837"/>
                    <a:pt x="11894" y="17169"/>
                    <a:pt x="10116" y="17169"/>
                  </a:cubicBezTo>
                  <a:cubicBezTo>
                    <a:pt x="9570" y="17169"/>
                    <a:pt x="7792" y="17058"/>
                    <a:pt x="7109" y="16505"/>
                  </a:cubicBezTo>
                  <a:cubicBezTo>
                    <a:pt x="6562" y="16062"/>
                    <a:pt x="6152" y="15729"/>
                    <a:pt x="6152" y="14954"/>
                  </a:cubicBezTo>
                  <a:cubicBezTo>
                    <a:pt x="6152" y="14400"/>
                    <a:pt x="6425" y="13846"/>
                    <a:pt x="6835" y="13514"/>
                  </a:cubicBezTo>
                  <a:cubicBezTo>
                    <a:pt x="7792" y="12628"/>
                    <a:pt x="8886" y="12517"/>
                    <a:pt x="11073" y="12185"/>
                  </a:cubicBezTo>
                  <a:cubicBezTo>
                    <a:pt x="12577" y="11852"/>
                    <a:pt x="14491" y="11409"/>
                    <a:pt x="15311" y="10966"/>
                  </a:cubicBezTo>
                  <a:cubicBezTo>
                    <a:pt x="15311" y="12628"/>
                    <a:pt x="15311" y="12628"/>
                    <a:pt x="15311" y="12628"/>
                  </a:cubicBezTo>
                  <a:cubicBezTo>
                    <a:pt x="15311" y="13957"/>
                    <a:pt x="15448" y="15175"/>
                    <a:pt x="14354" y="159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Shape 1418"/>
            <p:cNvSpPr/>
            <p:nvPr/>
          </p:nvSpPr>
          <p:spPr>
            <a:xfrm>
              <a:off x="1568687" y="62828"/>
              <a:ext cx="45954" cy="46979"/>
            </a:xfrm>
            <a:custGeom>
              <a:pathLst>
                <a:path extrusionOk="0" h="21600" w="21600">
                  <a:moveTo>
                    <a:pt x="10800" y="0"/>
                  </a:moveTo>
                  <a:cubicBezTo>
                    <a:pt x="17053" y="0"/>
                    <a:pt x="21600" y="4985"/>
                    <a:pt x="21600" y="11077"/>
                  </a:cubicBezTo>
                  <a:cubicBezTo>
                    <a:pt x="21600" y="16615"/>
                    <a:pt x="17053" y="21600"/>
                    <a:pt x="10800" y="21600"/>
                  </a:cubicBezTo>
                  <a:cubicBezTo>
                    <a:pt x="3979" y="21600"/>
                    <a:pt x="0" y="16615"/>
                    <a:pt x="0" y="11077"/>
                  </a:cubicBezTo>
                  <a:cubicBezTo>
                    <a:pt x="0" y="4985"/>
                    <a:pt x="3979" y="0"/>
                    <a:pt x="10800" y="0"/>
                  </a:cubicBezTo>
                  <a:close/>
                  <a:moveTo>
                    <a:pt x="10800" y="19938"/>
                  </a:moveTo>
                  <a:cubicBezTo>
                    <a:pt x="15916" y="19938"/>
                    <a:pt x="19326" y="16062"/>
                    <a:pt x="19326" y="11077"/>
                  </a:cubicBezTo>
                  <a:cubicBezTo>
                    <a:pt x="19326" y="6092"/>
                    <a:pt x="15916" y="1662"/>
                    <a:pt x="10800" y="1662"/>
                  </a:cubicBezTo>
                  <a:cubicBezTo>
                    <a:pt x="5684" y="1662"/>
                    <a:pt x="1705" y="6092"/>
                    <a:pt x="1705" y="11077"/>
                  </a:cubicBezTo>
                  <a:cubicBezTo>
                    <a:pt x="1705" y="16062"/>
                    <a:pt x="5684" y="19938"/>
                    <a:pt x="10800" y="19938"/>
                  </a:cubicBezTo>
                  <a:close/>
                  <a:moveTo>
                    <a:pt x="10800" y="12738"/>
                  </a:moveTo>
                  <a:cubicBezTo>
                    <a:pt x="8526" y="12738"/>
                    <a:pt x="8526" y="12738"/>
                    <a:pt x="8526" y="12738"/>
                  </a:cubicBezTo>
                  <a:cubicBezTo>
                    <a:pt x="8526" y="17169"/>
                    <a:pt x="8526" y="17169"/>
                    <a:pt x="8526" y="17169"/>
                  </a:cubicBezTo>
                  <a:cubicBezTo>
                    <a:pt x="6253" y="17169"/>
                    <a:pt x="6253" y="17169"/>
                    <a:pt x="6253" y="17169"/>
                  </a:cubicBezTo>
                  <a:cubicBezTo>
                    <a:pt x="6253" y="4985"/>
                    <a:pt x="6253" y="4985"/>
                    <a:pt x="6253" y="4985"/>
                  </a:cubicBezTo>
                  <a:cubicBezTo>
                    <a:pt x="10232" y="4985"/>
                    <a:pt x="10232" y="4985"/>
                    <a:pt x="10232" y="4985"/>
                  </a:cubicBezTo>
                  <a:cubicBezTo>
                    <a:pt x="13642" y="4985"/>
                    <a:pt x="15347" y="5538"/>
                    <a:pt x="15347" y="8308"/>
                  </a:cubicBezTo>
                  <a:cubicBezTo>
                    <a:pt x="15347" y="10523"/>
                    <a:pt x="14779" y="11631"/>
                    <a:pt x="13074" y="12185"/>
                  </a:cubicBezTo>
                  <a:cubicBezTo>
                    <a:pt x="15347" y="17169"/>
                    <a:pt x="15347" y="17169"/>
                    <a:pt x="15347" y="17169"/>
                  </a:cubicBezTo>
                  <a:cubicBezTo>
                    <a:pt x="13074" y="17169"/>
                    <a:pt x="13074" y="17169"/>
                    <a:pt x="13074" y="17169"/>
                  </a:cubicBezTo>
                  <a:lnTo>
                    <a:pt x="10800" y="12738"/>
                  </a:lnTo>
                  <a:close/>
                  <a:moveTo>
                    <a:pt x="8526" y="10523"/>
                  </a:moveTo>
                  <a:cubicBezTo>
                    <a:pt x="10800" y="10523"/>
                    <a:pt x="10800" y="10523"/>
                    <a:pt x="10800" y="10523"/>
                  </a:cubicBezTo>
                  <a:cubicBezTo>
                    <a:pt x="12505" y="10523"/>
                    <a:pt x="13074" y="9969"/>
                    <a:pt x="13074" y="8862"/>
                  </a:cubicBezTo>
                  <a:cubicBezTo>
                    <a:pt x="13074" y="7200"/>
                    <a:pt x="11937" y="6646"/>
                    <a:pt x="10232" y="6646"/>
                  </a:cubicBezTo>
                  <a:cubicBezTo>
                    <a:pt x="8526" y="6646"/>
                    <a:pt x="8526" y="6646"/>
                    <a:pt x="8526" y="6646"/>
                  </a:cubicBezTo>
                  <a:lnTo>
                    <a:pt x="8526" y="105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2400" u="none" cap="none" strike="noStrike">
                <a:solidFill>
                  <a:srgbClr val="00416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9" name="Shape 1419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1420" name="Shape 1420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Shape 1421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Shape 1422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Shape 1423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Shape 1424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Shape 1425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Shape 1426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Shape 1427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8" name="Shape 1428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9" name="Shape 1429"/>
          <p:cNvSpPr/>
          <p:nvPr/>
        </p:nvSpPr>
        <p:spPr>
          <a:xfrm>
            <a:off x="-1" y="6311900"/>
            <a:ext cx="12188700" cy="545999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30" name="Shape 1430"/>
          <p:cNvGrpSpPr/>
          <p:nvPr/>
        </p:nvGrpSpPr>
        <p:grpSpPr>
          <a:xfrm>
            <a:off x="7099300" y="172976"/>
            <a:ext cx="4795601" cy="6694155"/>
            <a:chOff x="0" y="0"/>
            <a:chExt cx="4795601" cy="6694155"/>
          </a:xfrm>
        </p:grpSpPr>
        <p:sp>
          <p:nvSpPr>
            <p:cNvPr id="1431" name="Shape 1431"/>
            <p:cNvSpPr/>
            <p:nvPr/>
          </p:nvSpPr>
          <p:spPr>
            <a:xfrm>
              <a:off x="4220887" y="1003579"/>
              <a:ext cx="66743" cy="106687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2146"/>
                  </a:lnTo>
                  <a:lnTo>
                    <a:pt x="16883" y="1972"/>
                  </a:lnTo>
                  <a:lnTo>
                    <a:pt x="12786" y="1759"/>
                  </a:lnTo>
                  <a:lnTo>
                    <a:pt x="9434" y="1546"/>
                  </a:lnTo>
                  <a:lnTo>
                    <a:pt x="6083" y="1294"/>
                  </a:lnTo>
                  <a:lnTo>
                    <a:pt x="3352" y="986"/>
                  </a:lnTo>
                  <a:lnTo>
                    <a:pt x="1366" y="686"/>
                  </a:lnTo>
                  <a:lnTo>
                    <a:pt x="621" y="347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Shape 1432"/>
            <p:cNvSpPr/>
            <p:nvPr/>
          </p:nvSpPr>
          <p:spPr>
            <a:xfrm>
              <a:off x="2869583" y="4248153"/>
              <a:ext cx="66743" cy="165131"/>
            </a:xfrm>
            <a:custGeom>
              <a:pathLst>
                <a:path extrusionOk="0" h="21600" w="21600">
                  <a:moveTo>
                    <a:pt x="0" y="1153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34" y="2215"/>
                  </a:lnTo>
                  <a:lnTo>
                    <a:pt x="18248" y="4078"/>
                  </a:lnTo>
                  <a:lnTo>
                    <a:pt x="15517" y="6042"/>
                  </a:lnTo>
                  <a:lnTo>
                    <a:pt x="12786" y="7653"/>
                  </a:lnTo>
                  <a:lnTo>
                    <a:pt x="8814" y="9315"/>
                  </a:lnTo>
                  <a:lnTo>
                    <a:pt x="4717" y="10372"/>
                  </a:lnTo>
                  <a:lnTo>
                    <a:pt x="0" y="1153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Shape 1433"/>
            <p:cNvSpPr/>
            <p:nvPr/>
          </p:nvSpPr>
          <p:spPr>
            <a:xfrm>
              <a:off x="1180883" y="5779907"/>
              <a:ext cx="65015" cy="267030"/>
            </a:xfrm>
            <a:custGeom>
              <a:pathLst>
                <a:path extrusionOk="0" h="21600" w="21600">
                  <a:moveTo>
                    <a:pt x="0" y="7137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27" y="1377"/>
                  </a:lnTo>
                  <a:lnTo>
                    <a:pt x="16231" y="3757"/>
                  </a:lnTo>
                  <a:lnTo>
                    <a:pt x="12735" y="4790"/>
                  </a:lnTo>
                  <a:lnTo>
                    <a:pt x="8740" y="5791"/>
                  </a:lnTo>
                  <a:lnTo>
                    <a:pt x="4620" y="6480"/>
                  </a:lnTo>
                  <a:lnTo>
                    <a:pt x="0" y="71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Shape 1434"/>
            <p:cNvSpPr/>
            <p:nvPr/>
          </p:nvSpPr>
          <p:spPr>
            <a:xfrm>
              <a:off x="4052189" y="2038144"/>
              <a:ext cx="405864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423"/>
                  </a:lnTo>
                  <a:lnTo>
                    <a:pt x="9784" y="21033"/>
                  </a:lnTo>
                  <a:lnTo>
                    <a:pt x="9556" y="20607"/>
                  </a:lnTo>
                  <a:lnTo>
                    <a:pt x="560" y="5391"/>
                  </a:lnTo>
                  <a:lnTo>
                    <a:pt x="207" y="4646"/>
                  </a:lnTo>
                  <a:lnTo>
                    <a:pt x="0" y="3689"/>
                  </a:lnTo>
                  <a:lnTo>
                    <a:pt x="0" y="2908"/>
                  </a:lnTo>
                  <a:lnTo>
                    <a:pt x="104" y="1951"/>
                  </a:lnTo>
                  <a:lnTo>
                    <a:pt x="435" y="1170"/>
                  </a:lnTo>
                  <a:lnTo>
                    <a:pt x="767" y="603"/>
                  </a:lnTo>
                  <a:lnTo>
                    <a:pt x="1347" y="213"/>
                  </a:lnTo>
                  <a:lnTo>
                    <a:pt x="1783" y="0"/>
                  </a:lnTo>
                  <a:lnTo>
                    <a:pt x="19797" y="0"/>
                  </a:lnTo>
                  <a:lnTo>
                    <a:pt x="20253" y="213"/>
                  </a:lnTo>
                  <a:lnTo>
                    <a:pt x="20812" y="603"/>
                  </a:lnTo>
                  <a:lnTo>
                    <a:pt x="21144" y="1170"/>
                  </a:lnTo>
                  <a:lnTo>
                    <a:pt x="21372" y="1951"/>
                  </a:lnTo>
                  <a:lnTo>
                    <a:pt x="21600" y="2908"/>
                  </a:lnTo>
                  <a:lnTo>
                    <a:pt x="21496" y="3689"/>
                  </a:lnTo>
                  <a:lnTo>
                    <a:pt x="21372" y="4646"/>
                  </a:lnTo>
                  <a:lnTo>
                    <a:pt x="21020" y="5391"/>
                  </a:lnTo>
                  <a:lnTo>
                    <a:pt x="12044" y="20607"/>
                  </a:lnTo>
                  <a:lnTo>
                    <a:pt x="11816" y="21033"/>
                  </a:lnTo>
                  <a:lnTo>
                    <a:pt x="11463" y="21423"/>
                  </a:lnTo>
                  <a:lnTo>
                    <a:pt x="10800" y="21600"/>
                  </a:lnTo>
                  <a:close/>
                  <a:moveTo>
                    <a:pt x="6177" y="6171"/>
                  </a:moveTo>
                  <a:lnTo>
                    <a:pt x="10800" y="14081"/>
                  </a:lnTo>
                  <a:lnTo>
                    <a:pt x="15402" y="6171"/>
                  </a:lnTo>
                  <a:lnTo>
                    <a:pt x="6177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Shape 1435"/>
            <p:cNvSpPr/>
            <p:nvPr/>
          </p:nvSpPr>
          <p:spPr>
            <a:xfrm>
              <a:off x="3885212" y="1373682"/>
              <a:ext cx="65015" cy="4490748"/>
            </a:xfrm>
            <a:custGeom>
              <a:pathLst>
                <a:path extrusionOk="0" h="21600" w="21600">
                  <a:moveTo>
                    <a:pt x="0" y="5495"/>
                  </a:moveTo>
                  <a:lnTo>
                    <a:pt x="0" y="5414"/>
                  </a:lnTo>
                  <a:lnTo>
                    <a:pt x="1249" y="5332"/>
                  </a:lnTo>
                  <a:lnTo>
                    <a:pt x="3371" y="5260"/>
                  </a:lnTo>
                  <a:lnTo>
                    <a:pt x="5369" y="5189"/>
                  </a:lnTo>
                  <a:lnTo>
                    <a:pt x="8740" y="5129"/>
                  </a:lnTo>
                  <a:lnTo>
                    <a:pt x="12860" y="5067"/>
                  </a:lnTo>
                  <a:lnTo>
                    <a:pt x="16855" y="5026"/>
                  </a:lnTo>
                  <a:lnTo>
                    <a:pt x="21600" y="498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6015"/>
                  </a:lnTo>
                  <a:lnTo>
                    <a:pt x="16855" y="5975"/>
                  </a:lnTo>
                  <a:lnTo>
                    <a:pt x="12860" y="5923"/>
                  </a:lnTo>
                  <a:lnTo>
                    <a:pt x="8740" y="5872"/>
                  </a:lnTo>
                  <a:lnTo>
                    <a:pt x="5369" y="5801"/>
                  </a:lnTo>
                  <a:lnTo>
                    <a:pt x="3371" y="5741"/>
                  </a:lnTo>
                  <a:lnTo>
                    <a:pt x="1249" y="5658"/>
                  </a:lnTo>
                  <a:lnTo>
                    <a:pt x="0" y="5577"/>
                  </a:lnTo>
                  <a:lnTo>
                    <a:pt x="0" y="549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Shape 1436"/>
            <p:cNvSpPr/>
            <p:nvPr/>
          </p:nvSpPr>
          <p:spPr>
            <a:xfrm>
              <a:off x="4052189" y="1544100"/>
              <a:ext cx="65015" cy="972216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9243"/>
                  </a:lnTo>
                  <a:lnTo>
                    <a:pt x="4620" y="19434"/>
                  </a:lnTo>
                  <a:lnTo>
                    <a:pt x="8740" y="19625"/>
                  </a:lnTo>
                  <a:lnTo>
                    <a:pt x="12735" y="19910"/>
                  </a:lnTo>
                  <a:lnTo>
                    <a:pt x="15607" y="20188"/>
                  </a:lnTo>
                  <a:lnTo>
                    <a:pt x="18229" y="20517"/>
                  </a:lnTo>
                  <a:lnTo>
                    <a:pt x="20227" y="20846"/>
                  </a:lnTo>
                  <a:lnTo>
                    <a:pt x="21600" y="21227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Shape 1437"/>
            <p:cNvSpPr/>
            <p:nvPr/>
          </p:nvSpPr>
          <p:spPr>
            <a:xfrm>
              <a:off x="4052189" y="2533813"/>
              <a:ext cx="65015" cy="566028"/>
            </a:xfrm>
            <a:custGeom>
              <a:pathLst>
                <a:path extrusionOk="0" h="21600" w="21600">
                  <a:moveTo>
                    <a:pt x="0" y="3459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227" y="638"/>
                  </a:lnTo>
                  <a:lnTo>
                    <a:pt x="18229" y="1292"/>
                  </a:lnTo>
                  <a:lnTo>
                    <a:pt x="15607" y="1767"/>
                  </a:lnTo>
                  <a:lnTo>
                    <a:pt x="12735" y="2331"/>
                  </a:lnTo>
                  <a:lnTo>
                    <a:pt x="8740" y="2732"/>
                  </a:lnTo>
                  <a:lnTo>
                    <a:pt x="4620" y="3147"/>
                  </a:lnTo>
                  <a:lnTo>
                    <a:pt x="0" y="3459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Shape 1438"/>
            <p:cNvSpPr/>
            <p:nvPr/>
          </p:nvSpPr>
          <p:spPr>
            <a:xfrm>
              <a:off x="3952348" y="2397917"/>
              <a:ext cx="97739" cy="235439"/>
            </a:xfrm>
            <a:custGeom>
              <a:pathLst>
                <a:path extrusionOk="0" h="21600" w="21600">
                  <a:moveTo>
                    <a:pt x="10547" y="15454"/>
                  </a:moveTo>
                  <a:lnTo>
                    <a:pt x="8775" y="15454"/>
                  </a:lnTo>
                  <a:lnTo>
                    <a:pt x="6497" y="15028"/>
                  </a:lnTo>
                  <a:lnTo>
                    <a:pt x="4556" y="14672"/>
                  </a:lnTo>
                  <a:lnTo>
                    <a:pt x="3206" y="14068"/>
                  </a:lnTo>
                  <a:lnTo>
                    <a:pt x="1856" y="13500"/>
                  </a:lnTo>
                  <a:lnTo>
                    <a:pt x="506" y="12718"/>
                  </a:lnTo>
                  <a:lnTo>
                    <a:pt x="0" y="11759"/>
                  </a:lnTo>
                  <a:lnTo>
                    <a:pt x="0" y="9841"/>
                  </a:lnTo>
                  <a:lnTo>
                    <a:pt x="506" y="9059"/>
                  </a:lnTo>
                  <a:lnTo>
                    <a:pt x="1856" y="8278"/>
                  </a:lnTo>
                  <a:lnTo>
                    <a:pt x="3206" y="7532"/>
                  </a:lnTo>
                  <a:lnTo>
                    <a:pt x="4556" y="7141"/>
                  </a:lnTo>
                  <a:lnTo>
                    <a:pt x="6497" y="6572"/>
                  </a:lnTo>
                  <a:lnTo>
                    <a:pt x="8775" y="6359"/>
                  </a:lnTo>
                  <a:lnTo>
                    <a:pt x="10547" y="6146"/>
                  </a:lnTo>
                  <a:lnTo>
                    <a:pt x="15103" y="6572"/>
                  </a:lnTo>
                  <a:lnTo>
                    <a:pt x="16959" y="7141"/>
                  </a:lnTo>
                  <a:lnTo>
                    <a:pt x="18394" y="7532"/>
                  </a:lnTo>
                  <a:lnTo>
                    <a:pt x="19744" y="8278"/>
                  </a:lnTo>
                  <a:lnTo>
                    <a:pt x="21600" y="9841"/>
                  </a:lnTo>
                  <a:lnTo>
                    <a:pt x="21600" y="10800"/>
                  </a:lnTo>
                  <a:lnTo>
                    <a:pt x="21600" y="1137"/>
                  </a:lnTo>
                  <a:lnTo>
                    <a:pt x="19322" y="746"/>
                  </a:lnTo>
                  <a:lnTo>
                    <a:pt x="16537" y="391"/>
                  </a:lnTo>
                  <a:lnTo>
                    <a:pt x="13753" y="178"/>
                  </a:lnTo>
                  <a:lnTo>
                    <a:pt x="10547" y="0"/>
                  </a:lnTo>
                  <a:lnTo>
                    <a:pt x="7847" y="178"/>
                  </a:lnTo>
                  <a:lnTo>
                    <a:pt x="5063" y="391"/>
                  </a:lnTo>
                  <a:lnTo>
                    <a:pt x="2278" y="746"/>
                  </a:lnTo>
                  <a:lnTo>
                    <a:pt x="0" y="1137"/>
                  </a:lnTo>
                  <a:lnTo>
                    <a:pt x="0" y="20641"/>
                  </a:lnTo>
                  <a:lnTo>
                    <a:pt x="2278" y="21032"/>
                  </a:lnTo>
                  <a:lnTo>
                    <a:pt x="5063" y="21422"/>
                  </a:lnTo>
                  <a:lnTo>
                    <a:pt x="7847" y="21600"/>
                  </a:lnTo>
                  <a:lnTo>
                    <a:pt x="13753" y="21600"/>
                  </a:lnTo>
                  <a:lnTo>
                    <a:pt x="16537" y="21422"/>
                  </a:lnTo>
                  <a:lnTo>
                    <a:pt x="19322" y="21032"/>
                  </a:lnTo>
                  <a:lnTo>
                    <a:pt x="21600" y="20641"/>
                  </a:lnTo>
                  <a:lnTo>
                    <a:pt x="21600" y="11759"/>
                  </a:lnTo>
                  <a:lnTo>
                    <a:pt x="20672" y="12718"/>
                  </a:lnTo>
                  <a:lnTo>
                    <a:pt x="19744" y="13500"/>
                  </a:lnTo>
                  <a:lnTo>
                    <a:pt x="16959" y="14672"/>
                  </a:lnTo>
                  <a:lnTo>
                    <a:pt x="15103" y="15028"/>
                  </a:lnTo>
                  <a:lnTo>
                    <a:pt x="12825" y="15454"/>
                  </a:lnTo>
                  <a:lnTo>
                    <a:pt x="10547" y="15454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Shape 1439"/>
            <p:cNvSpPr/>
            <p:nvPr/>
          </p:nvSpPr>
          <p:spPr>
            <a:xfrm>
              <a:off x="3885212" y="2411689"/>
              <a:ext cx="65015" cy="213084"/>
            </a:xfrm>
            <a:custGeom>
              <a:pathLst>
                <a:path extrusionOk="0" h="21600" w="21600">
                  <a:moveTo>
                    <a:pt x="0" y="10702"/>
                  </a:moveTo>
                  <a:lnTo>
                    <a:pt x="0" y="12433"/>
                  </a:lnTo>
                  <a:lnTo>
                    <a:pt x="1249" y="14125"/>
                  </a:lnTo>
                  <a:lnTo>
                    <a:pt x="3371" y="15856"/>
                  </a:lnTo>
                  <a:lnTo>
                    <a:pt x="5369" y="17115"/>
                  </a:lnTo>
                  <a:lnTo>
                    <a:pt x="8740" y="18610"/>
                  </a:lnTo>
                  <a:lnTo>
                    <a:pt x="12860" y="19672"/>
                  </a:lnTo>
                  <a:lnTo>
                    <a:pt x="16855" y="20774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6"/>
                  </a:lnTo>
                  <a:lnTo>
                    <a:pt x="12860" y="1731"/>
                  </a:lnTo>
                  <a:lnTo>
                    <a:pt x="8740" y="3030"/>
                  </a:lnTo>
                  <a:lnTo>
                    <a:pt x="5369" y="4289"/>
                  </a:lnTo>
                  <a:lnTo>
                    <a:pt x="3371" y="5784"/>
                  </a:lnTo>
                  <a:lnTo>
                    <a:pt x="1249" y="7279"/>
                  </a:lnTo>
                  <a:lnTo>
                    <a:pt x="0" y="9010"/>
                  </a:lnTo>
                  <a:lnTo>
                    <a:pt x="0" y="10702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Shape 1440"/>
            <p:cNvSpPr/>
            <p:nvPr/>
          </p:nvSpPr>
          <p:spPr>
            <a:xfrm>
              <a:off x="4052189" y="2411689"/>
              <a:ext cx="65015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620" y="20774"/>
                  </a:lnTo>
                  <a:lnTo>
                    <a:pt x="8740" y="19672"/>
                  </a:lnTo>
                  <a:lnTo>
                    <a:pt x="12735" y="18610"/>
                  </a:lnTo>
                  <a:lnTo>
                    <a:pt x="15607" y="17115"/>
                  </a:lnTo>
                  <a:lnTo>
                    <a:pt x="18229" y="15856"/>
                  </a:lnTo>
                  <a:lnTo>
                    <a:pt x="20227" y="14125"/>
                  </a:lnTo>
                  <a:lnTo>
                    <a:pt x="21600" y="12433"/>
                  </a:lnTo>
                  <a:lnTo>
                    <a:pt x="21600" y="9010"/>
                  </a:lnTo>
                  <a:lnTo>
                    <a:pt x="20227" y="7279"/>
                  </a:lnTo>
                  <a:lnTo>
                    <a:pt x="18229" y="5784"/>
                  </a:lnTo>
                  <a:lnTo>
                    <a:pt x="15607" y="4289"/>
                  </a:lnTo>
                  <a:lnTo>
                    <a:pt x="12735" y="3030"/>
                  </a:lnTo>
                  <a:lnTo>
                    <a:pt x="8740" y="1731"/>
                  </a:lnTo>
                  <a:lnTo>
                    <a:pt x="4620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Shape 1441"/>
            <p:cNvSpPr/>
            <p:nvPr/>
          </p:nvSpPr>
          <p:spPr>
            <a:xfrm>
              <a:off x="4558282" y="5613505"/>
              <a:ext cx="66743" cy="107719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2125"/>
                  </a:lnTo>
                  <a:lnTo>
                    <a:pt x="16883" y="1953"/>
                  </a:lnTo>
                  <a:lnTo>
                    <a:pt x="12786" y="1781"/>
                  </a:lnTo>
                  <a:lnTo>
                    <a:pt x="9434" y="1523"/>
                  </a:lnTo>
                  <a:lnTo>
                    <a:pt x="6083" y="1273"/>
                  </a:lnTo>
                  <a:lnTo>
                    <a:pt x="3352" y="976"/>
                  </a:lnTo>
                  <a:lnTo>
                    <a:pt x="1986" y="680"/>
                  </a:lnTo>
                  <a:lnTo>
                    <a:pt x="745" y="33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Shape 1442"/>
            <p:cNvSpPr/>
            <p:nvPr/>
          </p:nvSpPr>
          <p:spPr>
            <a:xfrm>
              <a:off x="4728701" y="5613505"/>
              <a:ext cx="66743" cy="1077191"/>
            </a:xfrm>
            <a:custGeom>
              <a:pathLst>
                <a:path extrusionOk="0" h="21600" w="21600">
                  <a:moveTo>
                    <a:pt x="0" y="21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336"/>
                  </a:lnTo>
                  <a:lnTo>
                    <a:pt x="20234" y="680"/>
                  </a:lnTo>
                  <a:lnTo>
                    <a:pt x="18248" y="976"/>
                  </a:lnTo>
                  <a:lnTo>
                    <a:pt x="15517" y="1273"/>
                  </a:lnTo>
                  <a:lnTo>
                    <a:pt x="12166" y="1523"/>
                  </a:lnTo>
                  <a:lnTo>
                    <a:pt x="8814" y="1781"/>
                  </a:lnTo>
                  <a:lnTo>
                    <a:pt x="4717" y="1953"/>
                  </a:lnTo>
                  <a:lnTo>
                    <a:pt x="0" y="212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Shape 1443"/>
            <p:cNvSpPr/>
            <p:nvPr/>
          </p:nvSpPr>
          <p:spPr>
            <a:xfrm>
              <a:off x="4728701" y="1594021"/>
              <a:ext cx="66743" cy="4015655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019"/>
                  </a:lnTo>
                  <a:lnTo>
                    <a:pt x="4717" y="21065"/>
                  </a:lnTo>
                  <a:lnTo>
                    <a:pt x="8814" y="21122"/>
                  </a:lnTo>
                  <a:lnTo>
                    <a:pt x="12166" y="21178"/>
                  </a:lnTo>
                  <a:lnTo>
                    <a:pt x="15517" y="21258"/>
                  </a:lnTo>
                  <a:lnTo>
                    <a:pt x="18248" y="21327"/>
                  </a:lnTo>
                  <a:lnTo>
                    <a:pt x="20234" y="21417"/>
                  </a:lnTo>
                  <a:lnTo>
                    <a:pt x="20855" y="2151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Shape 1444"/>
            <p:cNvSpPr/>
            <p:nvPr/>
          </p:nvSpPr>
          <p:spPr>
            <a:xfrm>
              <a:off x="4627139" y="5613505"/>
              <a:ext cx="99468" cy="116694"/>
            </a:xfrm>
            <a:custGeom>
              <a:pathLst>
                <a:path extrusionOk="0" h="21600" w="21600">
                  <a:moveTo>
                    <a:pt x="10800" y="9308"/>
                  </a:moveTo>
                  <a:lnTo>
                    <a:pt x="8557" y="8882"/>
                  </a:lnTo>
                  <a:lnTo>
                    <a:pt x="6729" y="8526"/>
                  </a:lnTo>
                  <a:lnTo>
                    <a:pt x="4902" y="7318"/>
                  </a:lnTo>
                  <a:lnTo>
                    <a:pt x="3157" y="6608"/>
                  </a:lnTo>
                  <a:lnTo>
                    <a:pt x="1828" y="4974"/>
                  </a:lnTo>
                  <a:lnTo>
                    <a:pt x="914" y="3482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326"/>
                  </a:lnTo>
                  <a:lnTo>
                    <a:pt x="2658" y="20108"/>
                  </a:lnTo>
                  <a:lnTo>
                    <a:pt x="5400" y="20818"/>
                  </a:lnTo>
                  <a:lnTo>
                    <a:pt x="8058" y="21245"/>
                  </a:lnTo>
                  <a:lnTo>
                    <a:pt x="10800" y="21600"/>
                  </a:lnTo>
                  <a:lnTo>
                    <a:pt x="13542" y="21245"/>
                  </a:lnTo>
                  <a:lnTo>
                    <a:pt x="16698" y="20818"/>
                  </a:lnTo>
                  <a:lnTo>
                    <a:pt x="18942" y="20108"/>
                  </a:lnTo>
                  <a:lnTo>
                    <a:pt x="21600" y="19326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82"/>
                  </a:lnTo>
                  <a:lnTo>
                    <a:pt x="19772" y="4974"/>
                  </a:lnTo>
                  <a:lnTo>
                    <a:pt x="18443" y="6608"/>
                  </a:lnTo>
                  <a:lnTo>
                    <a:pt x="16698" y="7318"/>
                  </a:lnTo>
                  <a:lnTo>
                    <a:pt x="14871" y="8526"/>
                  </a:lnTo>
                  <a:lnTo>
                    <a:pt x="13043" y="8882"/>
                  </a:lnTo>
                  <a:lnTo>
                    <a:pt x="10800" y="930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Shape 1445"/>
            <p:cNvSpPr/>
            <p:nvPr/>
          </p:nvSpPr>
          <p:spPr>
            <a:xfrm>
              <a:off x="4627139" y="5494728"/>
              <a:ext cx="99468" cy="116694"/>
            </a:xfrm>
            <a:custGeom>
              <a:pathLst>
                <a:path extrusionOk="0" h="21600" w="21600">
                  <a:moveTo>
                    <a:pt x="10800" y="12363"/>
                  </a:moveTo>
                  <a:lnTo>
                    <a:pt x="13043" y="12363"/>
                  </a:lnTo>
                  <a:lnTo>
                    <a:pt x="14871" y="13145"/>
                  </a:lnTo>
                  <a:lnTo>
                    <a:pt x="16698" y="13855"/>
                  </a:lnTo>
                  <a:lnTo>
                    <a:pt x="18443" y="15063"/>
                  </a:lnTo>
                  <a:lnTo>
                    <a:pt x="19772" y="16200"/>
                  </a:lnTo>
                  <a:lnTo>
                    <a:pt x="20686" y="17763"/>
                  </a:lnTo>
                  <a:lnTo>
                    <a:pt x="21185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8942" y="1137"/>
                  </a:lnTo>
                  <a:lnTo>
                    <a:pt x="16698" y="426"/>
                  </a:lnTo>
                  <a:lnTo>
                    <a:pt x="13542" y="0"/>
                  </a:lnTo>
                  <a:lnTo>
                    <a:pt x="8058" y="0"/>
                  </a:lnTo>
                  <a:lnTo>
                    <a:pt x="5400" y="426"/>
                  </a:lnTo>
                  <a:lnTo>
                    <a:pt x="2658" y="1137"/>
                  </a:lnTo>
                  <a:lnTo>
                    <a:pt x="0" y="1918"/>
                  </a:lnTo>
                  <a:lnTo>
                    <a:pt x="0" y="21600"/>
                  </a:lnTo>
                  <a:lnTo>
                    <a:pt x="415" y="19682"/>
                  </a:lnTo>
                  <a:lnTo>
                    <a:pt x="914" y="17763"/>
                  </a:lnTo>
                  <a:lnTo>
                    <a:pt x="1828" y="16200"/>
                  </a:lnTo>
                  <a:lnTo>
                    <a:pt x="3157" y="15063"/>
                  </a:lnTo>
                  <a:lnTo>
                    <a:pt x="4902" y="13855"/>
                  </a:lnTo>
                  <a:lnTo>
                    <a:pt x="6729" y="13145"/>
                  </a:lnTo>
                  <a:lnTo>
                    <a:pt x="8557" y="12363"/>
                  </a:lnTo>
                  <a:lnTo>
                    <a:pt x="10800" y="1236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Shape 1446"/>
            <p:cNvSpPr/>
            <p:nvPr/>
          </p:nvSpPr>
          <p:spPr>
            <a:xfrm>
              <a:off x="4558282" y="5505057"/>
              <a:ext cx="66743" cy="213084"/>
            </a:xfrm>
            <a:custGeom>
              <a:pathLst>
                <a:path extrusionOk="0" h="21600" w="21600">
                  <a:moveTo>
                    <a:pt x="21600" y="10898"/>
                  </a:moveTo>
                  <a:lnTo>
                    <a:pt x="21600" y="0"/>
                  </a:lnTo>
                  <a:lnTo>
                    <a:pt x="16883" y="866"/>
                  </a:lnTo>
                  <a:lnTo>
                    <a:pt x="12786" y="1928"/>
                  </a:lnTo>
                  <a:lnTo>
                    <a:pt x="9434" y="299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475"/>
                  </a:lnTo>
                  <a:lnTo>
                    <a:pt x="745" y="8970"/>
                  </a:lnTo>
                  <a:lnTo>
                    <a:pt x="0" y="10898"/>
                  </a:lnTo>
                  <a:lnTo>
                    <a:pt x="745" y="12590"/>
                  </a:lnTo>
                  <a:lnTo>
                    <a:pt x="1986" y="14321"/>
                  </a:lnTo>
                  <a:lnTo>
                    <a:pt x="3352" y="15816"/>
                  </a:lnTo>
                  <a:lnTo>
                    <a:pt x="6083" y="17311"/>
                  </a:lnTo>
                  <a:lnTo>
                    <a:pt x="9434" y="18570"/>
                  </a:lnTo>
                  <a:lnTo>
                    <a:pt x="12786" y="19869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1089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Shape 1447"/>
            <p:cNvSpPr/>
            <p:nvPr/>
          </p:nvSpPr>
          <p:spPr>
            <a:xfrm>
              <a:off x="4728701" y="5505057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814" y="19869"/>
                  </a:lnTo>
                  <a:lnTo>
                    <a:pt x="12166" y="18570"/>
                  </a:lnTo>
                  <a:lnTo>
                    <a:pt x="15517" y="17311"/>
                  </a:lnTo>
                  <a:lnTo>
                    <a:pt x="18248" y="15816"/>
                  </a:lnTo>
                  <a:lnTo>
                    <a:pt x="20234" y="14321"/>
                  </a:lnTo>
                  <a:lnTo>
                    <a:pt x="20855" y="12590"/>
                  </a:lnTo>
                  <a:lnTo>
                    <a:pt x="21600" y="10898"/>
                  </a:lnTo>
                  <a:lnTo>
                    <a:pt x="20855" y="9207"/>
                  </a:lnTo>
                  <a:lnTo>
                    <a:pt x="20234" y="7475"/>
                  </a:lnTo>
                  <a:lnTo>
                    <a:pt x="18248" y="5784"/>
                  </a:lnTo>
                  <a:lnTo>
                    <a:pt x="15517" y="4485"/>
                  </a:lnTo>
                  <a:lnTo>
                    <a:pt x="12166" y="2990"/>
                  </a:lnTo>
                  <a:lnTo>
                    <a:pt x="8814" y="1928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Shape 1448"/>
            <p:cNvSpPr/>
            <p:nvPr/>
          </p:nvSpPr>
          <p:spPr>
            <a:xfrm>
              <a:off x="3546096" y="5572191"/>
              <a:ext cx="66743" cy="20617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11247"/>
                  </a:lnTo>
                  <a:lnTo>
                    <a:pt x="16883" y="10353"/>
                  </a:lnTo>
                  <a:lnTo>
                    <a:pt x="12786" y="9257"/>
                  </a:lnTo>
                  <a:lnTo>
                    <a:pt x="9434" y="8161"/>
                  </a:lnTo>
                  <a:lnTo>
                    <a:pt x="6083" y="6618"/>
                  </a:lnTo>
                  <a:lnTo>
                    <a:pt x="3352" y="5278"/>
                  </a:lnTo>
                  <a:lnTo>
                    <a:pt x="1986" y="3532"/>
                  </a:lnTo>
                  <a:lnTo>
                    <a:pt x="621" y="1989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Shape 1449"/>
            <p:cNvSpPr/>
            <p:nvPr/>
          </p:nvSpPr>
          <p:spPr>
            <a:xfrm>
              <a:off x="3546096" y="2916061"/>
              <a:ext cx="66743" cy="2655720"/>
            </a:xfrm>
            <a:custGeom>
              <a:pathLst>
                <a:path extrusionOk="0" h="21600" w="21600">
                  <a:moveTo>
                    <a:pt x="21600" y="20737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621" y="21464"/>
                  </a:lnTo>
                  <a:lnTo>
                    <a:pt x="1986" y="21324"/>
                  </a:lnTo>
                  <a:lnTo>
                    <a:pt x="3352" y="21203"/>
                  </a:lnTo>
                  <a:lnTo>
                    <a:pt x="6083" y="21083"/>
                  </a:lnTo>
                  <a:lnTo>
                    <a:pt x="9434" y="20981"/>
                  </a:lnTo>
                  <a:lnTo>
                    <a:pt x="12786" y="20877"/>
                  </a:lnTo>
                  <a:lnTo>
                    <a:pt x="16883" y="20807"/>
                  </a:lnTo>
                  <a:lnTo>
                    <a:pt x="21600" y="207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Shape 1450"/>
            <p:cNvSpPr/>
            <p:nvPr/>
          </p:nvSpPr>
          <p:spPr>
            <a:xfrm>
              <a:off x="3714794" y="5572191"/>
              <a:ext cx="66743" cy="292247"/>
            </a:xfrm>
            <a:custGeom>
              <a:pathLst>
                <a:path extrusionOk="0" h="21600" w="21600">
                  <a:moveTo>
                    <a:pt x="0" y="79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1717"/>
                  </a:lnTo>
                  <a:lnTo>
                    <a:pt x="18869" y="3405"/>
                  </a:lnTo>
                  <a:lnTo>
                    <a:pt x="14897" y="4835"/>
                  </a:lnTo>
                  <a:lnTo>
                    <a:pt x="10055" y="6208"/>
                  </a:lnTo>
                  <a:lnTo>
                    <a:pt x="5462" y="7152"/>
                  </a:lnTo>
                  <a:lnTo>
                    <a:pt x="0" y="792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Shape 1451"/>
            <p:cNvSpPr/>
            <p:nvPr/>
          </p:nvSpPr>
          <p:spPr>
            <a:xfrm>
              <a:off x="3714794" y="5357016"/>
              <a:ext cx="66743" cy="214811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0995"/>
                  </a:lnTo>
                  <a:lnTo>
                    <a:pt x="5462" y="11853"/>
                  </a:lnTo>
                  <a:lnTo>
                    <a:pt x="10055" y="13334"/>
                  </a:lnTo>
                  <a:lnTo>
                    <a:pt x="15517" y="15050"/>
                  </a:lnTo>
                  <a:lnTo>
                    <a:pt x="18869" y="17155"/>
                  </a:lnTo>
                  <a:lnTo>
                    <a:pt x="20979" y="19261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Shape 1452"/>
            <p:cNvSpPr/>
            <p:nvPr/>
          </p:nvSpPr>
          <p:spPr>
            <a:xfrm>
              <a:off x="3613230" y="5453414"/>
              <a:ext cx="99468" cy="116694"/>
            </a:xfrm>
            <a:custGeom>
              <a:pathLst>
                <a:path extrusionOk="0" h="21600" w="21600">
                  <a:moveTo>
                    <a:pt x="10800" y="12292"/>
                  </a:moveTo>
                  <a:lnTo>
                    <a:pt x="13043" y="12718"/>
                  </a:lnTo>
                  <a:lnTo>
                    <a:pt x="14871" y="13074"/>
                  </a:lnTo>
                  <a:lnTo>
                    <a:pt x="16698" y="13855"/>
                  </a:lnTo>
                  <a:lnTo>
                    <a:pt x="18443" y="14992"/>
                  </a:lnTo>
                  <a:lnTo>
                    <a:pt x="19855" y="16555"/>
                  </a:lnTo>
                  <a:lnTo>
                    <a:pt x="20686" y="18118"/>
                  </a:lnTo>
                  <a:lnTo>
                    <a:pt x="21185" y="19682"/>
                  </a:lnTo>
                  <a:lnTo>
                    <a:pt x="21600" y="21600"/>
                  </a:lnTo>
                  <a:lnTo>
                    <a:pt x="21600" y="2274"/>
                  </a:lnTo>
                  <a:lnTo>
                    <a:pt x="18942" y="1137"/>
                  </a:lnTo>
                  <a:lnTo>
                    <a:pt x="16200" y="782"/>
                  </a:lnTo>
                  <a:lnTo>
                    <a:pt x="13458" y="355"/>
                  </a:lnTo>
                  <a:lnTo>
                    <a:pt x="10800" y="0"/>
                  </a:lnTo>
                  <a:lnTo>
                    <a:pt x="8058" y="355"/>
                  </a:lnTo>
                  <a:lnTo>
                    <a:pt x="5400" y="782"/>
                  </a:lnTo>
                  <a:lnTo>
                    <a:pt x="2742" y="1137"/>
                  </a:lnTo>
                  <a:lnTo>
                    <a:pt x="0" y="2274"/>
                  </a:lnTo>
                  <a:lnTo>
                    <a:pt x="0" y="21600"/>
                  </a:lnTo>
                  <a:lnTo>
                    <a:pt x="415" y="19682"/>
                  </a:lnTo>
                  <a:lnTo>
                    <a:pt x="831" y="18118"/>
                  </a:lnTo>
                  <a:lnTo>
                    <a:pt x="1745" y="16555"/>
                  </a:lnTo>
                  <a:lnTo>
                    <a:pt x="3074" y="14992"/>
                  </a:lnTo>
                  <a:lnTo>
                    <a:pt x="4985" y="13855"/>
                  </a:lnTo>
                  <a:lnTo>
                    <a:pt x="6729" y="13074"/>
                  </a:lnTo>
                  <a:lnTo>
                    <a:pt x="8557" y="12718"/>
                  </a:lnTo>
                  <a:lnTo>
                    <a:pt x="10800" y="12292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Shape 1453"/>
            <p:cNvSpPr/>
            <p:nvPr/>
          </p:nvSpPr>
          <p:spPr>
            <a:xfrm>
              <a:off x="3613230" y="5572191"/>
              <a:ext cx="99468" cy="116694"/>
            </a:xfrm>
            <a:custGeom>
              <a:pathLst>
                <a:path extrusionOk="0" h="21600" w="21600">
                  <a:moveTo>
                    <a:pt x="18443" y="6537"/>
                  </a:moveTo>
                  <a:lnTo>
                    <a:pt x="16698" y="7745"/>
                  </a:lnTo>
                  <a:lnTo>
                    <a:pt x="14871" y="8455"/>
                  </a:lnTo>
                  <a:lnTo>
                    <a:pt x="13043" y="9237"/>
                  </a:lnTo>
                  <a:lnTo>
                    <a:pt x="8557" y="9237"/>
                  </a:lnTo>
                  <a:lnTo>
                    <a:pt x="6729" y="8455"/>
                  </a:lnTo>
                  <a:lnTo>
                    <a:pt x="4985" y="7745"/>
                  </a:lnTo>
                  <a:lnTo>
                    <a:pt x="3074" y="6537"/>
                  </a:lnTo>
                  <a:lnTo>
                    <a:pt x="1745" y="5400"/>
                  </a:lnTo>
                  <a:lnTo>
                    <a:pt x="831" y="3837"/>
                  </a:lnTo>
                  <a:lnTo>
                    <a:pt x="0" y="0"/>
                  </a:lnTo>
                  <a:lnTo>
                    <a:pt x="0" y="19682"/>
                  </a:lnTo>
                  <a:lnTo>
                    <a:pt x="2742" y="20463"/>
                  </a:lnTo>
                  <a:lnTo>
                    <a:pt x="5400" y="21174"/>
                  </a:lnTo>
                  <a:lnTo>
                    <a:pt x="8058" y="21600"/>
                  </a:lnTo>
                  <a:lnTo>
                    <a:pt x="13458" y="21600"/>
                  </a:lnTo>
                  <a:lnTo>
                    <a:pt x="16200" y="21174"/>
                  </a:lnTo>
                  <a:lnTo>
                    <a:pt x="18942" y="20463"/>
                  </a:lnTo>
                  <a:lnTo>
                    <a:pt x="21600" y="19682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82"/>
                  </a:lnTo>
                  <a:lnTo>
                    <a:pt x="19855" y="5045"/>
                  </a:lnTo>
                  <a:lnTo>
                    <a:pt x="18443" y="65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Shape 1454"/>
            <p:cNvSpPr/>
            <p:nvPr/>
          </p:nvSpPr>
          <p:spPr>
            <a:xfrm>
              <a:off x="3546096" y="5467185"/>
              <a:ext cx="66743" cy="213084"/>
            </a:xfrm>
            <a:custGeom>
              <a:pathLst>
                <a:path extrusionOk="0" h="21600" w="21600">
                  <a:moveTo>
                    <a:pt x="21600" y="10702"/>
                  </a:moveTo>
                  <a:lnTo>
                    <a:pt x="21600" y="0"/>
                  </a:lnTo>
                  <a:lnTo>
                    <a:pt x="16883" y="866"/>
                  </a:lnTo>
                  <a:lnTo>
                    <a:pt x="12786" y="1731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279"/>
                  </a:lnTo>
                  <a:lnTo>
                    <a:pt x="621" y="9010"/>
                  </a:lnTo>
                  <a:lnTo>
                    <a:pt x="0" y="10702"/>
                  </a:lnTo>
                  <a:lnTo>
                    <a:pt x="621" y="12630"/>
                  </a:lnTo>
                  <a:lnTo>
                    <a:pt x="1986" y="14125"/>
                  </a:lnTo>
                  <a:lnTo>
                    <a:pt x="3352" y="15816"/>
                  </a:lnTo>
                  <a:lnTo>
                    <a:pt x="6083" y="17115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10702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Shape 1455"/>
            <p:cNvSpPr/>
            <p:nvPr/>
          </p:nvSpPr>
          <p:spPr>
            <a:xfrm>
              <a:off x="3714794" y="5467185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462" y="20538"/>
                  </a:lnTo>
                  <a:lnTo>
                    <a:pt x="10055" y="19239"/>
                  </a:lnTo>
                  <a:lnTo>
                    <a:pt x="14897" y="17351"/>
                  </a:lnTo>
                  <a:lnTo>
                    <a:pt x="18869" y="15384"/>
                  </a:lnTo>
                  <a:lnTo>
                    <a:pt x="20979" y="13062"/>
                  </a:lnTo>
                  <a:lnTo>
                    <a:pt x="21600" y="10702"/>
                  </a:lnTo>
                  <a:lnTo>
                    <a:pt x="20979" y="8341"/>
                  </a:lnTo>
                  <a:lnTo>
                    <a:pt x="18869" y="6216"/>
                  </a:lnTo>
                  <a:lnTo>
                    <a:pt x="15517" y="4092"/>
                  </a:lnTo>
                  <a:lnTo>
                    <a:pt x="10055" y="2361"/>
                  </a:lnTo>
                  <a:lnTo>
                    <a:pt x="5462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Shape 1456"/>
            <p:cNvSpPr/>
            <p:nvPr/>
          </p:nvSpPr>
          <p:spPr>
            <a:xfrm>
              <a:off x="2935131" y="6271216"/>
              <a:ext cx="0" cy="2646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Shape 1457"/>
            <p:cNvSpPr/>
            <p:nvPr/>
          </p:nvSpPr>
          <p:spPr>
            <a:xfrm>
              <a:off x="2869583" y="4754523"/>
              <a:ext cx="66743" cy="1936170"/>
            </a:xfrm>
            <a:custGeom>
              <a:pathLst>
                <a:path extrusionOk="0" h="21600" w="21600">
                  <a:moveTo>
                    <a:pt x="0" y="16923"/>
                  </a:moveTo>
                  <a:lnTo>
                    <a:pt x="745" y="16732"/>
                  </a:lnTo>
                  <a:lnTo>
                    <a:pt x="2110" y="16540"/>
                  </a:lnTo>
                  <a:lnTo>
                    <a:pt x="4097" y="16379"/>
                  </a:lnTo>
                  <a:lnTo>
                    <a:pt x="6083" y="16214"/>
                  </a:lnTo>
                  <a:lnTo>
                    <a:pt x="9434" y="16071"/>
                  </a:lnTo>
                  <a:lnTo>
                    <a:pt x="12786" y="15953"/>
                  </a:lnTo>
                  <a:lnTo>
                    <a:pt x="17628" y="15836"/>
                  </a:lnTo>
                  <a:lnTo>
                    <a:pt x="21600" y="15740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12146"/>
                  </a:lnTo>
                  <a:lnTo>
                    <a:pt x="4717" y="12220"/>
                  </a:lnTo>
                  <a:lnTo>
                    <a:pt x="8814" y="12338"/>
                  </a:lnTo>
                  <a:lnTo>
                    <a:pt x="12786" y="12477"/>
                  </a:lnTo>
                  <a:lnTo>
                    <a:pt x="15517" y="12621"/>
                  </a:lnTo>
                  <a:lnTo>
                    <a:pt x="18248" y="12786"/>
                  </a:lnTo>
                  <a:lnTo>
                    <a:pt x="20234" y="12951"/>
                  </a:lnTo>
                  <a:lnTo>
                    <a:pt x="21600" y="13138"/>
                  </a:lnTo>
                  <a:lnTo>
                    <a:pt x="21600" y="13517"/>
                  </a:lnTo>
                  <a:lnTo>
                    <a:pt x="20234" y="13708"/>
                  </a:lnTo>
                  <a:lnTo>
                    <a:pt x="18248" y="13874"/>
                  </a:lnTo>
                  <a:lnTo>
                    <a:pt x="15517" y="14039"/>
                  </a:lnTo>
                  <a:lnTo>
                    <a:pt x="12786" y="14178"/>
                  </a:lnTo>
                  <a:lnTo>
                    <a:pt x="8814" y="14322"/>
                  </a:lnTo>
                  <a:lnTo>
                    <a:pt x="4717" y="14439"/>
                  </a:lnTo>
                  <a:lnTo>
                    <a:pt x="0" y="1451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8124"/>
                  </a:lnTo>
                  <a:lnTo>
                    <a:pt x="17628" y="18033"/>
                  </a:lnTo>
                  <a:lnTo>
                    <a:pt x="12786" y="17915"/>
                  </a:lnTo>
                  <a:lnTo>
                    <a:pt x="9434" y="17798"/>
                  </a:lnTo>
                  <a:lnTo>
                    <a:pt x="6083" y="17654"/>
                  </a:lnTo>
                  <a:lnTo>
                    <a:pt x="4097" y="17489"/>
                  </a:lnTo>
                  <a:lnTo>
                    <a:pt x="2110" y="17302"/>
                  </a:lnTo>
                  <a:lnTo>
                    <a:pt x="745" y="17132"/>
                  </a:lnTo>
                  <a:lnTo>
                    <a:pt x="0" y="1692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Shape 1458"/>
            <p:cNvSpPr/>
            <p:nvPr/>
          </p:nvSpPr>
          <p:spPr>
            <a:xfrm>
              <a:off x="3038281" y="5780482"/>
              <a:ext cx="66743" cy="91022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9145"/>
                  </a:lnTo>
                  <a:lnTo>
                    <a:pt x="4841" y="9348"/>
                  </a:lnTo>
                  <a:lnTo>
                    <a:pt x="8814" y="9598"/>
                  </a:lnTo>
                  <a:lnTo>
                    <a:pt x="12166" y="9848"/>
                  </a:lnTo>
                  <a:lnTo>
                    <a:pt x="15517" y="10153"/>
                  </a:lnTo>
                  <a:lnTo>
                    <a:pt x="18248" y="10504"/>
                  </a:lnTo>
                  <a:lnTo>
                    <a:pt x="20359" y="10846"/>
                  </a:lnTo>
                  <a:lnTo>
                    <a:pt x="21600" y="11660"/>
                  </a:lnTo>
                  <a:lnTo>
                    <a:pt x="20979" y="12104"/>
                  </a:lnTo>
                  <a:lnTo>
                    <a:pt x="20359" y="12464"/>
                  </a:lnTo>
                  <a:lnTo>
                    <a:pt x="18248" y="12862"/>
                  </a:lnTo>
                  <a:lnTo>
                    <a:pt x="15517" y="13213"/>
                  </a:lnTo>
                  <a:lnTo>
                    <a:pt x="12166" y="13518"/>
                  </a:lnTo>
                  <a:lnTo>
                    <a:pt x="8814" y="13768"/>
                  </a:lnTo>
                  <a:lnTo>
                    <a:pt x="4841" y="14018"/>
                  </a:lnTo>
                  <a:lnTo>
                    <a:pt x="0" y="14212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2515"/>
                  </a:lnTo>
                  <a:lnTo>
                    <a:pt x="17007" y="2358"/>
                  </a:lnTo>
                  <a:lnTo>
                    <a:pt x="12910" y="2108"/>
                  </a:lnTo>
                  <a:lnTo>
                    <a:pt x="9559" y="1859"/>
                  </a:lnTo>
                  <a:lnTo>
                    <a:pt x="6083" y="1507"/>
                  </a:lnTo>
                  <a:lnTo>
                    <a:pt x="3476" y="1202"/>
                  </a:lnTo>
                  <a:lnTo>
                    <a:pt x="1490" y="804"/>
                  </a:lnTo>
                  <a:lnTo>
                    <a:pt x="745" y="407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Shape 1459"/>
            <p:cNvSpPr/>
            <p:nvPr/>
          </p:nvSpPr>
          <p:spPr>
            <a:xfrm>
              <a:off x="2936718" y="6155748"/>
              <a:ext cx="99468" cy="233711"/>
            </a:xfrm>
            <a:custGeom>
              <a:pathLst>
                <a:path extrusionOk="0" h="21600" w="21600">
                  <a:moveTo>
                    <a:pt x="10800" y="0"/>
                  </a:moveTo>
                  <a:lnTo>
                    <a:pt x="8058" y="0"/>
                  </a:lnTo>
                  <a:lnTo>
                    <a:pt x="5400" y="179"/>
                  </a:lnTo>
                  <a:lnTo>
                    <a:pt x="2742" y="573"/>
                  </a:lnTo>
                  <a:lnTo>
                    <a:pt x="0" y="967"/>
                  </a:lnTo>
                  <a:lnTo>
                    <a:pt x="0" y="10710"/>
                  </a:lnTo>
                  <a:lnTo>
                    <a:pt x="415" y="9707"/>
                  </a:lnTo>
                  <a:lnTo>
                    <a:pt x="914" y="8955"/>
                  </a:lnTo>
                  <a:lnTo>
                    <a:pt x="3572" y="7379"/>
                  </a:lnTo>
                  <a:lnTo>
                    <a:pt x="4985" y="6985"/>
                  </a:lnTo>
                  <a:lnTo>
                    <a:pt x="6729" y="6412"/>
                  </a:lnTo>
                  <a:lnTo>
                    <a:pt x="8557" y="6233"/>
                  </a:lnTo>
                  <a:lnTo>
                    <a:pt x="13043" y="6233"/>
                  </a:lnTo>
                  <a:lnTo>
                    <a:pt x="15369" y="6412"/>
                  </a:lnTo>
                  <a:lnTo>
                    <a:pt x="17114" y="6985"/>
                  </a:lnTo>
                  <a:lnTo>
                    <a:pt x="19855" y="8167"/>
                  </a:lnTo>
                  <a:lnTo>
                    <a:pt x="20686" y="8955"/>
                  </a:lnTo>
                  <a:lnTo>
                    <a:pt x="21600" y="9922"/>
                  </a:lnTo>
                  <a:lnTo>
                    <a:pt x="21600" y="11678"/>
                  </a:lnTo>
                  <a:lnTo>
                    <a:pt x="20686" y="12645"/>
                  </a:lnTo>
                  <a:lnTo>
                    <a:pt x="19855" y="13433"/>
                  </a:lnTo>
                  <a:lnTo>
                    <a:pt x="18443" y="14006"/>
                  </a:lnTo>
                  <a:lnTo>
                    <a:pt x="17114" y="14579"/>
                  </a:lnTo>
                  <a:lnTo>
                    <a:pt x="14871" y="14973"/>
                  </a:lnTo>
                  <a:lnTo>
                    <a:pt x="13043" y="15367"/>
                  </a:lnTo>
                  <a:lnTo>
                    <a:pt x="8557" y="15367"/>
                  </a:lnTo>
                  <a:lnTo>
                    <a:pt x="6729" y="14973"/>
                  </a:lnTo>
                  <a:lnTo>
                    <a:pt x="4985" y="14579"/>
                  </a:lnTo>
                  <a:lnTo>
                    <a:pt x="3572" y="14006"/>
                  </a:lnTo>
                  <a:lnTo>
                    <a:pt x="2243" y="13433"/>
                  </a:lnTo>
                  <a:lnTo>
                    <a:pt x="914" y="12645"/>
                  </a:lnTo>
                  <a:lnTo>
                    <a:pt x="415" y="11857"/>
                  </a:lnTo>
                  <a:lnTo>
                    <a:pt x="0" y="10890"/>
                  </a:lnTo>
                  <a:lnTo>
                    <a:pt x="0" y="20597"/>
                  </a:lnTo>
                  <a:lnTo>
                    <a:pt x="2742" y="20991"/>
                  </a:lnTo>
                  <a:lnTo>
                    <a:pt x="5400" y="21385"/>
                  </a:lnTo>
                  <a:lnTo>
                    <a:pt x="8058" y="21600"/>
                  </a:lnTo>
                  <a:lnTo>
                    <a:pt x="13957" y="21600"/>
                  </a:lnTo>
                  <a:lnTo>
                    <a:pt x="16698" y="21385"/>
                  </a:lnTo>
                  <a:lnTo>
                    <a:pt x="18942" y="20991"/>
                  </a:lnTo>
                  <a:lnTo>
                    <a:pt x="21600" y="20597"/>
                  </a:lnTo>
                  <a:lnTo>
                    <a:pt x="21600" y="967"/>
                  </a:lnTo>
                  <a:lnTo>
                    <a:pt x="18942" y="573"/>
                  </a:lnTo>
                  <a:lnTo>
                    <a:pt x="16698" y="179"/>
                  </a:lnTo>
                  <a:lnTo>
                    <a:pt x="13957" y="0"/>
                  </a:lnTo>
                  <a:lnTo>
                    <a:pt x="108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Shape 1460"/>
            <p:cNvSpPr/>
            <p:nvPr/>
          </p:nvSpPr>
          <p:spPr>
            <a:xfrm>
              <a:off x="2869583" y="6166076"/>
              <a:ext cx="66743" cy="211356"/>
            </a:xfrm>
            <a:custGeom>
              <a:pathLst>
                <a:path extrusionOk="0" h="21600" w="21600">
                  <a:moveTo>
                    <a:pt x="21600" y="10721"/>
                  </a:moveTo>
                  <a:lnTo>
                    <a:pt x="21600" y="0"/>
                  </a:lnTo>
                  <a:lnTo>
                    <a:pt x="17628" y="867"/>
                  </a:lnTo>
                  <a:lnTo>
                    <a:pt x="12786" y="1931"/>
                  </a:lnTo>
                  <a:lnTo>
                    <a:pt x="9434" y="2996"/>
                  </a:lnTo>
                  <a:lnTo>
                    <a:pt x="6083" y="4296"/>
                  </a:lnTo>
                  <a:lnTo>
                    <a:pt x="4097" y="5794"/>
                  </a:lnTo>
                  <a:lnTo>
                    <a:pt x="2110" y="7253"/>
                  </a:lnTo>
                  <a:lnTo>
                    <a:pt x="745" y="8987"/>
                  </a:lnTo>
                  <a:lnTo>
                    <a:pt x="0" y="10721"/>
                  </a:lnTo>
                  <a:lnTo>
                    <a:pt x="745" y="12613"/>
                  </a:lnTo>
                  <a:lnTo>
                    <a:pt x="2110" y="14150"/>
                  </a:lnTo>
                  <a:lnTo>
                    <a:pt x="4097" y="15845"/>
                  </a:lnTo>
                  <a:lnTo>
                    <a:pt x="6083" y="17343"/>
                  </a:lnTo>
                  <a:lnTo>
                    <a:pt x="9434" y="18644"/>
                  </a:lnTo>
                  <a:lnTo>
                    <a:pt x="12786" y="19708"/>
                  </a:lnTo>
                  <a:lnTo>
                    <a:pt x="17628" y="20772"/>
                  </a:lnTo>
                  <a:lnTo>
                    <a:pt x="21600" y="21600"/>
                  </a:lnTo>
                  <a:lnTo>
                    <a:pt x="21600" y="10721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Shape 1461"/>
            <p:cNvSpPr/>
            <p:nvPr/>
          </p:nvSpPr>
          <p:spPr>
            <a:xfrm>
              <a:off x="3038281" y="6166076"/>
              <a:ext cx="66743" cy="211356"/>
            </a:xfrm>
            <a:custGeom>
              <a:pathLst>
                <a:path extrusionOk="0" h="21600" w="21600">
                  <a:moveTo>
                    <a:pt x="21600" y="10721"/>
                  </a:moveTo>
                  <a:lnTo>
                    <a:pt x="20359" y="7253"/>
                  </a:lnTo>
                  <a:lnTo>
                    <a:pt x="18248" y="5794"/>
                  </a:lnTo>
                  <a:lnTo>
                    <a:pt x="15517" y="4296"/>
                  </a:lnTo>
                  <a:lnTo>
                    <a:pt x="12166" y="2996"/>
                  </a:lnTo>
                  <a:lnTo>
                    <a:pt x="8814" y="1931"/>
                  </a:lnTo>
                  <a:lnTo>
                    <a:pt x="4841" y="867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841" y="20772"/>
                  </a:lnTo>
                  <a:lnTo>
                    <a:pt x="8814" y="19708"/>
                  </a:lnTo>
                  <a:lnTo>
                    <a:pt x="12166" y="18644"/>
                  </a:lnTo>
                  <a:lnTo>
                    <a:pt x="15517" y="17343"/>
                  </a:lnTo>
                  <a:lnTo>
                    <a:pt x="18248" y="15845"/>
                  </a:lnTo>
                  <a:lnTo>
                    <a:pt x="20359" y="14150"/>
                  </a:lnTo>
                  <a:lnTo>
                    <a:pt x="20979" y="12613"/>
                  </a:lnTo>
                  <a:lnTo>
                    <a:pt x="21600" y="10721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Shape 1462"/>
            <p:cNvSpPr/>
            <p:nvPr/>
          </p:nvSpPr>
          <p:spPr>
            <a:xfrm>
              <a:off x="3375676" y="3539210"/>
              <a:ext cx="65100" cy="22391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Shape 1463"/>
            <p:cNvSpPr/>
            <p:nvPr/>
          </p:nvSpPr>
          <p:spPr>
            <a:xfrm>
              <a:off x="3208700" y="5746053"/>
              <a:ext cx="402407" cy="235439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387"/>
                  </a:lnTo>
                  <a:lnTo>
                    <a:pt x="9831" y="20996"/>
                  </a:lnTo>
                  <a:lnTo>
                    <a:pt x="9498" y="20641"/>
                  </a:lnTo>
                  <a:lnTo>
                    <a:pt x="458" y="5187"/>
                  </a:lnTo>
                  <a:lnTo>
                    <a:pt x="208" y="4618"/>
                  </a:lnTo>
                  <a:lnTo>
                    <a:pt x="0" y="3624"/>
                  </a:lnTo>
                  <a:lnTo>
                    <a:pt x="0" y="2878"/>
                  </a:lnTo>
                  <a:lnTo>
                    <a:pt x="125" y="1918"/>
                  </a:lnTo>
                  <a:lnTo>
                    <a:pt x="333" y="1137"/>
                  </a:lnTo>
                  <a:lnTo>
                    <a:pt x="792" y="568"/>
                  </a:lnTo>
                  <a:lnTo>
                    <a:pt x="1250" y="178"/>
                  </a:lnTo>
                  <a:lnTo>
                    <a:pt x="1812" y="0"/>
                  </a:lnTo>
                  <a:lnTo>
                    <a:pt x="19788" y="0"/>
                  </a:lnTo>
                  <a:lnTo>
                    <a:pt x="20350" y="178"/>
                  </a:lnTo>
                  <a:lnTo>
                    <a:pt x="20808" y="568"/>
                  </a:lnTo>
                  <a:lnTo>
                    <a:pt x="21142" y="1137"/>
                  </a:lnTo>
                  <a:lnTo>
                    <a:pt x="21475" y="1918"/>
                  </a:lnTo>
                  <a:lnTo>
                    <a:pt x="21600" y="2878"/>
                  </a:lnTo>
                  <a:lnTo>
                    <a:pt x="21600" y="3624"/>
                  </a:lnTo>
                  <a:lnTo>
                    <a:pt x="21371" y="4618"/>
                  </a:lnTo>
                  <a:lnTo>
                    <a:pt x="21038" y="5187"/>
                  </a:lnTo>
                  <a:lnTo>
                    <a:pt x="12102" y="20641"/>
                  </a:lnTo>
                  <a:lnTo>
                    <a:pt x="11748" y="20996"/>
                  </a:lnTo>
                  <a:lnTo>
                    <a:pt x="11414" y="21387"/>
                  </a:lnTo>
                  <a:lnTo>
                    <a:pt x="10748" y="21600"/>
                  </a:lnTo>
                  <a:close/>
                  <a:moveTo>
                    <a:pt x="6103" y="6146"/>
                  </a:moveTo>
                  <a:lnTo>
                    <a:pt x="10748" y="14068"/>
                  </a:lnTo>
                  <a:lnTo>
                    <a:pt x="15372" y="6146"/>
                  </a:lnTo>
                  <a:lnTo>
                    <a:pt x="6103" y="6146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Shape 1464"/>
            <p:cNvSpPr/>
            <p:nvPr/>
          </p:nvSpPr>
          <p:spPr>
            <a:xfrm>
              <a:off x="3038281" y="4856085"/>
              <a:ext cx="66743" cy="922266"/>
            </a:xfrm>
            <a:custGeom>
              <a:pathLst>
                <a:path extrusionOk="0" h="21600" w="21600">
                  <a:moveTo>
                    <a:pt x="21600" y="19128"/>
                  </a:moveTo>
                  <a:lnTo>
                    <a:pt x="21600" y="2472"/>
                  </a:lnTo>
                  <a:lnTo>
                    <a:pt x="17007" y="2280"/>
                  </a:lnTo>
                  <a:lnTo>
                    <a:pt x="12910" y="2034"/>
                  </a:lnTo>
                  <a:lnTo>
                    <a:pt x="9559" y="1788"/>
                  </a:lnTo>
                  <a:lnTo>
                    <a:pt x="6083" y="1487"/>
                  </a:lnTo>
                  <a:lnTo>
                    <a:pt x="3476" y="1140"/>
                  </a:lnTo>
                  <a:lnTo>
                    <a:pt x="1490" y="794"/>
                  </a:lnTo>
                  <a:lnTo>
                    <a:pt x="745" y="392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490" y="20816"/>
                  </a:lnTo>
                  <a:lnTo>
                    <a:pt x="3476" y="20460"/>
                  </a:lnTo>
                  <a:lnTo>
                    <a:pt x="6083" y="20113"/>
                  </a:lnTo>
                  <a:lnTo>
                    <a:pt x="9559" y="19821"/>
                  </a:lnTo>
                  <a:lnTo>
                    <a:pt x="12910" y="19520"/>
                  </a:lnTo>
                  <a:lnTo>
                    <a:pt x="17007" y="19274"/>
                  </a:lnTo>
                  <a:lnTo>
                    <a:pt x="21600" y="1912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Shape 1465"/>
            <p:cNvSpPr/>
            <p:nvPr/>
          </p:nvSpPr>
          <p:spPr>
            <a:xfrm>
              <a:off x="3208700" y="5534319"/>
              <a:ext cx="66743" cy="244079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2309"/>
                  </a:lnTo>
                  <a:lnTo>
                    <a:pt x="5338" y="13029"/>
                  </a:lnTo>
                  <a:lnTo>
                    <a:pt x="10055" y="14366"/>
                  </a:lnTo>
                  <a:lnTo>
                    <a:pt x="14772" y="15840"/>
                  </a:lnTo>
                  <a:lnTo>
                    <a:pt x="18869" y="17691"/>
                  </a:lnTo>
                  <a:lnTo>
                    <a:pt x="20855" y="19577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Shape 1466"/>
            <p:cNvSpPr/>
            <p:nvPr/>
          </p:nvSpPr>
          <p:spPr>
            <a:xfrm>
              <a:off x="3208700" y="5780482"/>
              <a:ext cx="66743" cy="910224"/>
            </a:xfrm>
            <a:custGeom>
              <a:pathLst>
                <a:path extrusionOk="0" h="21600" w="21600">
                  <a:moveTo>
                    <a:pt x="0" y="2571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555"/>
                  </a:lnTo>
                  <a:lnTo>
                    <a:pt x="18869" y="1054"/>
                  </a:lnTo>
                  <a:lnTo>
                    <a:pt x="14772" y="1563"/>
                  </a:lnTo>
                  <a:lnTo>
                    <a:pt x="10055" y="2016"/>
                  </a:lnTo>
                  <a:lnTo>
                    <a:pt x="5338" y="2312"/>
                  </a:lnTo>
                  <a:lnTo>
                    <a:pt x="0" y="2571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Shape 1467"/>
            <p:cNvSpPr/>
            <p:nvPr/>
          </p:nvSpPr>
          <p:spPr>
            <a:xfrm>
              <a:off x="3107136" y="5661703"/>
              <a:ext cx="99468" cy="116694"/>
            </a:xfrm>
            <a:custGeom>
              <a:pathLst>
                <a:path extrusionOk="0" h="21600" w="21600">
                  <a:moveTo>
                    <a:pt x="10841" y="12363"/>
                  </a:moveTo>
                  <a:lnTo>
                    <a:pt x="13076" y="12718"/>
                  </a:lnTo>
                  <a:lnTo>
                    <a:pt x="14814" y="13145"/>
                  </a:lnTo>
                  <a:lnTo>
                    <a:pt x="16634" y="13855"/>
                  </a:lnTo>
                  <a:lnTo>
                    <a:pt x="18455" y="15063"/>
                  </a:lnTo>
                  <a:lnTo>
                    <a:pt x="19779" y="16626"/>
                  </a:lnTo>
                  <a:lnTo>
                    <a:pt x="20690" y="18118"/>
                  </a:lnTo>
                  <a:lnTo>
                    <a:pt x="21103" y="19682"/>
                  </a:lnTo>
                  <a:lnTo>
                    <a:pt x="21600" y="21600"/>
                  </a:lnTo>
                  <a:lnTo>
                    <a:pt x="21600" y="2345"/>
                  </a:lnTo>
                  <a:lnTo>
                    <a:pt x="18869" y="1137"/>
                  </a:lnTo>
                  <a:lnTo>
                    <a:pt x="16221" y="782"/>
                  </a:lnTo>
                  <a:lnTo>
                    <a:pt x="13490" y="426"/>
                  </a:lnTo>
                  <a:lnTo>
                    <a:pt x="10841" y="0"/>
                  </a:lnTo>
                  <a:lnTo>
                    <a:pt x="8110" y="426"/>
                  </a:lnTo>
                  <a:lnTo>
                    <a:pt x="4966" y="782"/>
                  </a:lnTo>
                  <a:lnTo>
                    <a:pt x="2731" y="1137"/>
                  </a:lnTo>
                  <a:lnTo>
                    <a:pt x="0" y="2345"/>
                  </a:lnTo>
                  <a:lnTo>
                    <a:pt x="0" y="21600"/>
                  </a:lnTo>
                  <a:lnTo>
                    <a:pt x="497" y="19682"/>
                  </a:lnTo>
                  <a:lnTo>
                    <a:pt x="910" y="18118"/>
                  </a:lnTo>
                  <a:lnTo>
                    <a:pt x="1821" y="16626"/>
                  </a:lnTo>
                  <a:lnTo>
                    <a:pt x="3145" y="15063"/>
                  </a:lnTo>
                  <a:lnTo>
                    <a:pt x="4966" y="13855"/>
                  </a:lnTo>
                  <a:lnTo>
                    <a:pt x="6786" y="13145"/>
                  </a:lnTo>
                  <a:lnTo>
                    <a:pt x="8524" y="12718"/>
                  </a:lnTo>
                  <a:lnTo>
                    <a:pt x="10841" y="1236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Shape 1468"/>
            <p:cNvSpPr/>
            <p:nvPr/>
          </p:nvSpPr>
          <p:spPr>
            <a:xfrm>
              <a:off x="3107136" y="5780482"/>
              <a:ext cx="99468" cy="116694"/>
            </a:xfrm>
            <a:custGeom>
              <a:pathLst>
                <a:path extrusionOk="0" h="21600" w="21600">
                  <a:moveTo>
                    <a:pt x="18455" y="6586"/>
                  </a:moveTo>
                  <a:lnTo>
                    <a:pt x="16634" y="7719"/>
                  </a:lnTo>
                  <a:lnTo>
                    <a:pt x="14814" y="8498"/>
                  </a:lnTo>
                  <a:lnTo>
                    <a:pt x="13076" y="8852"/>
                  </a:lnTo>
                  <a:lnTo>
                    <a:pt x="10841" y="9207"/>
                  </a:lnTo>
                  <a:lnTo>
                    <a:pt x="8524" y="8852"/>
                  </a:lnTo>
                  <a:lnTo>
                    <a:pt x="6786" y="8498"/>
                  </a:lnTo>
                  <a:lnTo>
                    <a:pt x="4966" y="7719"/>
                  </a:lnTo>
                  <a:lnTo>
                    <a:pt x="3145" y="6586"/>
                  </a:lnTo>
                  <a:lnTo>
                    <a:pt x="1821" y="5028"/>
                  </a:lnTo>
                  <a:lnTo>
                    <a:pt x="910" y="3470"/>
                  </a:lnTo>
                  <a:lnTo>
                    <a:pt x="497" y="1983"/>
                  </a:lnTo>
                  <a:lnTo>
                    <a:pt x="0" y="0"/>
                  </a:lnTo>
                  <a:lnTo>
                    <a:pt x="0" y="19263"/>
                  </a:lnTo>
                  <a:lnTo>
                    <a:pt x="2731" y="20396"/>
                  </a:lnTo>
                  <a:lnTo>
                    <a:pt x="4966" y="20821"/>
                  </a:lnTo>
                  <a:lnTo>
                    <a:pt x="8110" y="21600"/>
                  </a:lnTo>
                  <a:lnTo>
                    <a:pt x="13490" y="21600"/>
                  </a:lnTo>
                  <a:lnTo>
                    <a:pt x="16221" y="21175"/>
                  </a:lnTo>
                  <a:lnTo>
                    <a:pt x="18869" y="20396"/>
                  </a:lnTo>
                  <a:lnTo>
                    <a:pt x="21600" y="19688"/>
                  </a:lnTo>
                  <a:lnTo>
                    <a:pt x="21600" y="0"/>
                  </a:lnTo>
                  <a:lnTo>
                    <a:pt x="21103" y="1983"/>
                  </a:lnTo>
                  <a:lnTo>
                    <a:pt x="20690" y="3470"/>
                  </a:lnTo>
                  <a:lnTo>
                    <a:pt x="19779" y="5028"/>
                  </a:lnTo>
                  <a:lnTo>
                    <a:pt x="18455" y="6586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Shape 1469"/>
            <p:cNvSpPr/>
            <p:nvPr/>
          </p:nvSpPr>
          <p:spPr>
            <a:xfrm>
              <a:off x="3038281" y="5673755"/>
              <a:ext cx="66743" cy="209628"/>
            </a:xfrm>
            <a:custGeom>
              <a:pathLst>
                <a:path extrusionOk="0" h="21600" w="21600">
                  <a:moveTo>
                    <a:pt x="21600" y="10780"/>
                  </a:moveTo>
                  <a:lnTo>
                    <a:pt x="21600" y="0"/>
                  </a:lnTo>
                  <a:lnTo>
                    <a:pt x="17007" y="636"/>
                  </a:lnTo>
                  <a:lnTo>
                    <a:pt x="12910" y="1710"/>
                  </a:lnTo>
                  <a:lnTo>
                    <a:pt x="9559" y="3023"/>
                  </a:lnTo>
                  <a:lnTo>
                    <a:pt x="6083" y="4296"/>
                  </a:lnTo>
                  <a:lnTo>
                    <a:pt x="3476" y="5808"/>
                  </a:lnTo>
                  <a:lnTo>
                    <a:pt x="1490" y="7359"/>
                  </a:lnTo>
                  <a:lnTo>
                    <a:pt x="0" y="10780"/>
                  </a:lnTo>
                  <a:lnTo>
                    <a:pt x="745" y="12530"/>
                  </a:lnTo>
                  <a:lnTo>
                    <a:pt x="1490" y="14241"/>
                  </a:lnTo>
                  <a:lnTo>
                    <a:pt x="3476" y="15951"/>
                  </a:lnTo>
                  <a:lnTo>
                    <a:pt x="6083" y="17264"/>
                  </a:lnTo>
                  <a:lnTo>
                    <a:pt x="9559" y="18776"/>
                  </a:lnTo>
                  <a:lnTo>
                    <a:pt x="12910" y="19850"/>
                  </a:lnTo>
                  <a:lnTo>
                    <a:pt x="17007" y="20924"/>
                  </a:lnTo>
                  <a:lnTo>
                    <a:pt x="21600" y="21600"/>
                  </a:lnTo>
                  <a:lnTo>
                    <a:pt x="21600" y="1078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Shape 1470"/>
            <p:cNvSpPr/>
            <p:nvPr/>
          </p:nvSpPr>
          <p:spPr>
            <a:xfrm>
              <a:off x="3105550" y="4851916"/>
              <a:ext cx="0" cy="2699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Shape 1471"/>
            <p:cNvSpPr/>
            <p:nvPr/>
          </p:nvSpPr>
          <p:spPr>
            <a:xfrm>
              <a:off x="3038281" y="4040139"/>
              <a:ext cx="66743" cy="812106"/>
            </a:xfrm>
            <a:custGeom>
              <a:pathLst>
                <a:path extrusionOk="0" h="21600" w="21600">
                  <a:moveTo>
                    <a:pt x="21600" y="18793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745" y="21155"/>
                  </a:lnTo>
                  <a:lnTo>
                    <a:pt x="1490" y="20699"/>
                  </a:lnTo>
                  <a:lnTo>
                    <a:pt x="3476" y="20305"/>
                  </a:lnTo>
                  <a:lnTo>
                    <a:pt x="6083" y="19922"/>
                  </a:lnTo>
                  <a:lnTo>
                    <a:pt x="9559" y="19580"/>
                  </a:lnTo>
                  <a:lnTo>
                    <a:pt x="12910" y="19300"/>
                  </a:lnTo>
                  <a:lnTo>
                    <a:pt x="17007" y="19020"/>
                  </a:lnTo>
                  <a:lnTo>
                    <a:pt x="21600" y="1879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Shape 1472"/>
            <p:cNvSpPr/>
            <p:nvPr/>
          </p:nvSpPr>
          <p:spPr>
            <a:xfrm>
              <a:off x="3208700" y="3871442"/>
              <a:ext cx="66743" cy="1906902"/>
            </a:xfrm>
            <a:custGeom>
              <a:pathLst>
                <a:path extrusionOk="0" h="21600" w="21600">
                  <a:moveTo>
                    <a:pt x="18124" y="265"/>
                  </a:moveTo>
                  <a:lnTo>
                    <a:pt x="0" y="915"/>
                  </a:lnTo>
                  <a:lnTo>
                    <a:pt x="0" y="9914"/>
                  </a:lnTo>
                  <a:lnTo>
                    <a:pt x="5338" y="10033"/>
                  </a:lnTo>
                  <a:lnTo>
                    <a:pt x="10055" y="10175"/>
                  </a:lnTo>
                  <a:lnTo>
                    <a:pt x="14772" y="10396"/>
                  </a:lnTo>
                  <a:lnTo>
                    <a:pt x="18869" y="10608"/>
                  </a:lnTo>
                  <a:lnTo>
                    <a:pt x="20855" y="10873"/>
                  </a:lnTo>
                  <a:lnTo>
                    <a:pt x="21600" y="11138"/>
                  </a:lnTo>
                  <a:lnTo>
                    <a:pt x="20855" y="11377"/>
                  </a:lnTo>
                  <a:lnTo>
                    <a:pt x="18869" y="11642"/>
                  </a:lnTo>
                  <a:lnTo>
                    <a:pt x="14772" y="11858"/>
                  </a:lnTo>
                  <a:lnTo>
                    <a:pt x="10055" y="12075"/>
                  </a:lnTo>
                  <a:lnTo>
                    <a:pt x="5338" y="12216"/>
                  </a:lnTo>
                  <a:lnTo>
                    <a:pt x="0" y="1233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110" y="146"/>
                  </a:lnTo>
                  <a:lnTo>
                    <a:pt x="18124" y="26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Shape 1473"/>
            <p:cNvSpPr/>
            <p:nvPr/>
          </p:nvSpPr>
          <p:spPr>
            <a:xfrm>
              <a:off x="3107136" y="4737310"/>
              <a:ext cx="99468" cy="233711"/>
            </a:xfrm>
            <a:custGeom>
              <a:pathLst>
                <a:path extrusionOk="0" h="21600" w="21600">
                  <a:moveTo>
                    <a:pt x="10841" y="0"/>
                  </a:moveTo>
                  <a:lnTo>
                    <a:pt x="8110" y="0"/>
                  </a:lnTo>
                  <a:lnTo>
                    <a:pt x="4966" y="179"/>
                  </a:lnTo>
                  <a:lnTo>
                    <a:pt x="2731" y="574"/>
                  </a:lnTo>
                  <a:lnTo>
                    <a:pt x="0" y="969"/>
                  </a:lnTo>
                  <a:lnTo>
                    <a:pt x="0" y="10692"/>
                  </a:lnTo>
                  <a:lnTo>
                    <a:pt x="497" y="9939"/>
                  </a:lnTo>
                  <a:lnTo>
                    <a:pt x="910" y="8970"/>
                  </a:lnTo>
                  <a:lnTo>
                    <a:pt x="1821" y="8181"/>
                  </a:lnTo>
                  <a:lnTo>
                    <a:pt x="3145" y="7571"/>
                  </a:lnTo>
                  <a:lnTo>
                    <a:pt x="4966" y="6997"/>
                  </a:lnTo>
                  <a:lnTo>
                    <a:pt x="6786" y="6602"/>
                  </a:lnTo>
                  <a:lnTo>
                    <a:pt x="8524" y="6207"/>
                  </a:lnTo>
                  <a:lnTo>
                    <a:pt x="13076" y="6207"/>
                  </a:lnTo>
                  <a:lnTo>
                    <a:pt x="14814" y="6423"/>
                  </a:lnTo>
                  <a:lnTo>
                    <a:pt x="18455" y="7571"/>
                  </a:lnTo>
                  <a:lnTo>
                    <a:pt x="19779" y="8181"/>
                  </a:lnTo>
                  <a:lnTo>
                    <a:pt x="20690" y="8970"/>
                  </a:lnTo>
                  <a:lnTo>
                    <a:pt x="21103" y="9939"/>
                  </a:lnTo>
                  <a:lnTo>
                    <a:pt x="21600" y="10908"/>
                  </a:lnTo>
                  <a:lnTo>
                    <a:pt x="21103" y="11661"/>
                  </a:lnTo>
                  <a:lnTo>
                    <a:pt x="20690" y="12666"/>
                  </a:lnTo>
                  <a:lnTo>
                    <a:pt x="19779" y="13455"/>
                  </a:lnTo>
                  <a:lnTo>
                    <a:pt x="18455" y="14029"/>
                  </a:lnTo>
                  <a:lnTo>
                    <a:pt x="14814" y="15177"/>
                  </a:lnTo>
                  <a:lnTo>
                    <a:pt x="13076" y="15393"/>
                  </a:lnTo>
                  <a:lnTo>
                    <a:pt x="8524" y="15393"/>
                  </a:lnTo>
                  <a:lnTo>
                    <a:pt x="6786" y="14998"/>
                  </a:lnTo>
                  <a:lnTo>
                    <a:pt x="4966" y="14603"/>
                  </a:lnTo>
                  <a:lnTo>
                    <a:pt x="3145" y="14029"/>
                  </a:lnTo>
                  <a:lnTo>
                    <a:pt x="1821" y="13455"/>
                  </a:lnTo>
                  <a:lnTo>
                    <a:pt x="910" y="12666"/>
                  </a:lnTo>
                  <a:lnTo>
                    <a:pt x="497" y="11661"/>
                  </a:lnTo>
                  <a:lnTo>
                    <a:pt x="0" y="10908"/>
                  </a:lnTo>
                  <a:lnTo>
                    <a:pt x="0" y="20631"/>
                  </a:lnTo>
                  <a:lnTo>
                    <a:pt x="2731" y="21026"/>
                  </a:lnTo>
                  <a:lnTo>
                    <a:pt x="4966" y="21421"/>
                  </a:lnTo>
                  <a:lnTo>
                    <a:pt x="8110" y="21600"/>
                  </a:lnTo>
                  <a:lnTo>
                    <a:pt x="13490" y="21600"/>
                  </a:lnTo>
                  <a:lnTo>
                    <a:pt x="16221" y="21421"/>
                  </a:lnTo>
                  <a:lnTo>
                    <a:pt x="18869" y="21026"/>
                  </a:lnTo>
                  <a:lnTo>
                    <a:pt x="21600" y="20631"/>
                  </a:lnTo>
                  <a:lnTo>
                    <a:pt x="21600" y="969"/>
                  </a:lnTo>
                  <a:lnTo>
                    <a:pt x="18869" y="574"/>
                  </a:lnTo>
                  <a:lnTo>
                    <a:pt x="16221" y="179"/>
                  </a:lnTo>
                  <a:lnTo>
                    <a:pt x="13490" y="0"/>
                  </a:lnTo>
                  <a:lnTo>
                    <a:pt x="10841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Shape 1474"/>
            <p:cNvSpPr/>
            <p:nvPr/>
          </p:nvSpPr>
          <p:spPr>
            <a:xfrm>
              <a:off x="3036693" y="4851916"/>
              <a:ext cx="0" cy="2699"/>
            </a:xfrm>
            <a:custGeom>
              <a:pathLst>
                <a:path extrusionOk="0" h="21600" w="1">
                  <a:moveTo>
                    <a:pt x="0" y="2160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Shape 1475"/>
            <p:cNvSpPr/>
            <p:nvPr/>
          </p:nvSpPr>
          <p:spPr>
            <a:xfrm>
              <a:off x="3038281" y="4747637"/>
              <a:ext cx="66743" cy="211356"/>
            </a:xfrm>
            <a:custGeom>
              <a:pathLst>
                <a:path extrusionOk="0" h="21600" w="21600">
                  <a:moveTo>
                    <a:pt x="21600" y="10918"/>
                  </a:moveTo>
                  <a:lnTo>
                    <a:pt x="21600" y="0"/>
                  </a:lnTo>
                  <a:lnTo>
                    <a:pt x="17007" y="867"/>
                  </a:lnTo>
                  <a:lnTo>
                    <a:pt x="12910" y="1931"/>
                  </a:lnTo>
                  <a:lnTo>
                    <a:pt x="9559" y="2996"/>
                  </a:lnTo>
                  <a:lnTo>
                    <a:pt x="6083" y="4296"/>
                  </a:lnTo>
                  <a:lnTo>
                    <a:pt x="3476" y="5755"/>
                  </a:lnTo>
                  <a:lnTo>
                    <a:pt x="1490" y="7253"/>
                  </a:lnTo>
                  <a:lnTo>
                    <a:pt x="745" y="8987"/>
                  </a:lnTo>
                  <a:lnTo>
                    <a:pt x="0" y="10682"/>
                  </a:lnTo>
                  <a:lnTo>
                    <a:pt x="0" y="10918"/>
                  </a:lnTo>
                  <a:lnTo>
                    <a:pt x="745" y="12613"/>
                  </a:lnTo>
                  <a:lnTo>
                    <a:pt x="1490" y="14347"/>
                  </a:lnTo>
                  <a:lnTo>
                    <a:pt x="3476" y="15845"/>
                  </a:lnTo>
                  <a:lnTo>
                    <a:pt x="6083" y="17343"/>
                  </a:lnTo>
                  <a:lnTo>
                    <a:pt x="9559" y="18644"/>
                  </a:lnTo>
                  <a:lnTo>
                    <a:pt x="12910" y="19708"/>
                  </a:lnTo>
                  <a:lnTo>
                    <a:pt x="17007" y="20772"/>
                  </a:lnTo>
                  <a:lnTo>
                    <a:pt x="21600" y="21600"/>
                  </a:lnTo>
                  <a:lnTo>
                    <a:pt x="21600" y="1091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Shape 1476"/>
            <p:cNvSpPr/>
            <p:nvPr/>
          </p:nvSpPr>
          <p:spPr>
            <a:xfrm>
              <a:off x="3208700" y="4747637"/>
              <a:ext cx="66743" cy="211356"/>
            </a:xfrm>
            <a:custGeom>
              <a:pathLst>
                <a:path extrusionOk="0" h="21600" w="21600">
                  <a:moveTo>
                    <a:pt x="21600" y="10918"/>
                  </a:moveTo>
                  <a:lnTo>
                    <a:pt x="20855" y="8553"/>
                  </a:lnTo>
                  <a:lnTo>
                    <a:pt x="18869" y="6188"/>
                  </a:lnTo>
                  <a:lnTo>
                    <a:pt x="14772" y="4296"/>
                  </a:lnTo>
                  <a:lnTo>
                    <a:pt x="10055" y="2326"/>
                  </a:lnTo>
                  <a:lnTo>
                    <a:pt x="5338" y="1064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5338" y="20536"/>
                  </a:lnTo>
                  <a:lnTo>
                    <a:pt x="10055" y="19274"/>
                  </a:lnTo>
                  <a:lnTo>
                    <a:pt x="14772" y="17343"/>
                  </a:lnTo>
                  <a:lnTo>
                    <a:pt x="18869" y="15412"/>
                  </a:lnTo>
                  <a:lnTo>
                    <a:pt x="20855" y="13047"/>
                  </a:lnTo>
                  <a:lnTo>
                    <a:pt x="21600" y="1091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Shape 1477"/>
            <p:cNvSpPr/>
            <p:nvPr/>
          </p:nvSpPr>
          <p:spPr>
            <a:xfrm>
              <a:off x="4052189" y="3439369"/>
              <a:ext cx="65100" cy="12183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Shape 1478"/>
            <p:cNvSpPr/>
            <p:nvPr/>
          </p:nvSpPr>
          <p:spPr>
            <a:xfrm>
              <a:off x="4558282" y="371822"/>
              <a:ext cx="66899" cy="12218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Shape 1479"/>
            <p:cNvSpPr/>
            <p:nvPr/>
          </p:nvSpPr>
          <p:spPr>
            <a:xfrm>
              <a:off x="4728701" y="203125"/>
              <a:ext cx="66899" cy="13887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Shape 1480"/>
            <p:cNvSpPr/>
            <p:nvPr/>
          </p:nvSpPr>
          <p:spPr>
            <a:xfrm>
              <a:off x="3208700" y="3291328"/>
              <a:ext cx="66899" cy="2457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Shape 1481"/>
            <p:cNvSpPr/>
            <p:nvPr/>
          </p:nvSpPr>
          <p:spPr>
            <a:xfrm>
              <a:off x="3714794" y="1829853"/>
              <a:ext cx="66899" cy="8483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Shape 1482"/>
            <p:cNvSpPr/>
            <p:nvPr/>
          </p:nvSpPr>
          <p:spPr>
            <a:xfrm>
              <a:off x="3208700" y="2850648"/>
              <a:ext cx="66899" cy="4386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Shape 1483"/>
            <p:cNvSpPr/>
            <p:nvPr/>
          </p:nvSpPr>
          <p:spPr>
            <a:xfrm>
              <a:off x="3714794" y="2916061"/>
              <a:ext cx="66899" cy="5229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Shape 1484"/>
            <p:cNvSpPr/>
            <p:nvPr/>
          </p:nvSpPr>
          <p:spPr>
            <a:xfrm>
              <a:off x="3885212" y="5866551"/>
              <a:ext cx="65100" cy="8223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Shape 1485"/>
            <p:cNvSpPr/>
            <p:nvPr/>
          </p:nvSpPr>
          <p:spPr>
            <a:xfrm>
              <a:off x="3714794" y="5866551"/>
              <a:ext cx="66899" cy="8223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Shape 1486"/>
            <p:cNvSpPr/>
            <p:nvPr/>
          </p:nvSpPr>
          <p:spPr>
            <a:xfrm>
              <a:off x="4062517" y="4577217"/>
              <a:ext cx="383508" cy="385181"/>
            </a:xfrm>
            <a:custGeom>
              <a:pathLst>
                <a:path extrusionOk="0" h="21600" w="21600">
                  <a:moveTo>
                    <a:pt x="18886" y="21600"/>
                  </a:moveTo>
                  <a:lnTo>
                    <a:pt x="0" y="2621"/>
                  </a:lnTo>
                  <a:lnTo>
                    <a:pt x="2736" y="0"/>
                  </a:lnTo>
                  <a:lnTo>
                    <a:pt x="21600" y="18870"/>
                  </a:lnTo>
                  <a:lnTo>
                    <a:pt x="18886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Shape 1487"/>
            <p:cNvSpPr/>
            <p:nvPr/>
          </p:nvSpPr>
          <p:spPr>
            <a:xfrm>
              <a:off x="4391305" y="4735587"/>
              <a:ext cx="66899" cy="6450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Shape 1488"/>
            <p:cNvSpPr/>
            <p:nvPr/>
          </p:nvSpPr>
          <p:spPr>
            <a:xfrm>
              <a:off x="2532188" y="4584103"/>
              <a:ext cx="66899" cy="3128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Shape 1489"/>
            <p:cNvSpPr/>
            <p:nvPr/>
          </p:nvSpPr>
          <p:spPr>
            <a:xfrm>
              <a:off x="2026093" y="5067819"/>
              <a:ext cx="66899" cy="2768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Shape 1490"/>
            <p:cNvSpPr/>
            <p:nvPr/>
          </p:nvSpPr>
          <p:spPr>
            <a:xfrm>
              <a:off x="4220887" y="2241269"/>
              <a:ext cx="66899" cy="21891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Shape 1491"/>
            <p:cNvSpPr/>
            <p:nvPr/>
          </p:nvSpPr>
          <p:spPr>
            <a:xfrm>
              <a:off x="4391305" y="2072573"/>
              <a:ext cx="66899" cy="21891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Shape 1492"/>
            <p:cNvSpPr/>
            <p:nvPr/>
          </p:nvSpPr>
          <p:spPr>
            <a:xfrm>
              <a:off x="4391305" y="203125"/>
              <a:ext cx="66899" cy="7965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Shape 1493"/>
            <p:cNvSpPr/>
            <p:nvPr/>
          </p:nvSpPr>
          <p:spPr>
            <a:xfrm>
              <a:off x="4558282" y="2241269"/>
              <a:ext cx="66899" cy="21891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Shape 1494"/>
            <p:cNvSpPr/>
            <p:nvPr/>
          </p:nvSpPr>
          <p:spPr>
            <a:xfrm>
              <a:off x="3038281" y="3291328"/>
              <a:ext cx="66899" cy="4091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Shape 1495"/>
            <p:cNvSpPr/>
            <p:nvPr/>
          </p:nvSpPr>
          <p:spPr>
            <a:xfrm>
              <a:off x="1520000" y="5432757"/>
              <a:ext cx="402407" cy="405864"/>
            </a:xfrm>
            <a:custGeom>
              <a:pathLst>
                <a:path extrusionOk="0" h="21600" w="21600">
                  <a:moveTo>
                    <a:pt x="10852" y="21600"/>
                  </a:moveTo>
                  <a:lnTo>
                    <a:pt x="10186" y="21476"/>
                  </a:lnTo>
                  <a:lnTo>
                    <a:pt x="9852" y="21248"/>
                  </a:lnTo>
                  <a:lnTo>
                    <a:pt x="9498" y="21021"/>
                  </a:lnTo>
                  <a:lnTo>
                    <a:pt x="562" y="12041"/>
                  </a:lnTo>
                  <a:lnTo>
                    <a:pt x="354" y="11814"/>
                  </a:lnTo>
                  <a:lnTo>
                    <a:pt x="125" y="11483"/>
                  </a:lnTo>
                  <a:lnTo>
                    <a:pt x="0" y="11131"/>
                  </a:lnTo>
                  <a:lnTo>
                    <a:pt x="0" y="10448"/>
                  </a:lnTo>
                  <a:lnTo>
                    <a:pt x="125" y="10117"/>
                  </a:lnTo>
                  <a:lnTo>
                    <a:pt x="354" y="9786"/>
                  </a:lnTo>
                  <a:lnTo>
                    <a:pt x="562" y="9559"/>
                  </a:lnTo>
                  <a:lnTo>
                    <a:pt x="9498" y="579"/>
                  </a:lnTo>
                  <a:lnTo>
                    <a:pt x="9852" y="331"/>
                  </a:lnTo>
                  <a:lnTo>
                    <a:pt x="10061" y="248"/>
                  </a:lnTo>
                  <a:lnTo>
                    <a:pt x="10415" y="124"/>
                  </a:lnTo>
                  <a:lnTo>
                    <a:pt x="10852" y="0"/>
                  </a:lnTo>
                  <a:lnTo>
                    <a:pt x="11185" y="124"/>
                  </a:lnTo>
                  <a:lnTo>
                    <a:pt x="11539" y="248"/>
                  </a:lnTo>
                  <a:lnTo>
                    <a:pt x="11769" y="331"/>
                  </a:lnTo>
                  <a:lnTo>
                    <a:pt x="12102" y="579"/>
                  </a:lnTo>
                  <a:lnTo>
                    <a:pt x="21371" y="9786"/>
                  </a:lnTo>
                  <a:lnTo>
                    <a:pt x="21475" y="10117"/>
                  </a:lnTo>
                  <a:lnTo>
                    <a:pt x="21600" y="10448"/>
                  </a:lnTo>
                  <a:lnTo>
                    <a:pt x="21600" y="11131"/>
                  </a:lnTo>
                  <a:lnTo>
                    <a:pt x="21475" y="11483"/>
                  </a:lnTo>
                  <a:lnTo>
                    <a:pt x="21371" y="11814"/>
                  </a:lnTo>
                  <a:lnTo>
                    <a:pt x="12102" y="21021"/>
                  </a:lnTo>
                  <a:lnTo>
                    <a:pt x="11769" y="21248"/>
                  </a:lnTo>
                  <a:lnTo>
                    <a:pt x="11539" y="21476"/>
                  </a:lnTo>
                  <a:lnTo>
                    <a:pt x="10852" y="21600"/>
                  </a:lnTo>
                  <a:close/>
                  <a:moveTo>
                    <a:pt x="4416" y="10800"/>
                  </a:moveTo>
                  <a:lnTo>
                    <a:pt x="10852" y="17214"/>
                  </a:lnTo>
                  <a:lnTo>
                    <a:pt x="17309" y="10800"/>
                  </a:lnTo>
                  <a:lnTo>
                    <a:pt x="10852" y="4386"/>
                  </a:lnTo>
                  <a:lnTo>
                    <a:pt x="4416" y="108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Shape 1496"/>
            <p:cNvSpPr/>
            <p:nvPr/>
          </p:nvSpPr>
          <p:spPr>
            <a:xfrm>
              <a:off x="4052189" y="4227773"/>
              <a:ext cx="741528" cy="1151226"/>
            </a:xfrm>
            <a:custGeom>
              <a:pathLst>
                <a:path extrusionOk="0" h="21600" w="21600">
                  <a:moveTo>
                    <a:pt x="1962" y="21600"/>
                  </a:moveTo>
                  <a:lnTo>
                    <a:pt x="0" y="21600"/>
                  </a:lnTo>
                  <a:lnTo>
                    <a:pt x="0" y="6871"/>
                  </a:lnTo>
                  <a:lnTo>
                    <a:pt x="57" y="6754"/>
                  </a:lnTo>
                  <a:lnTo>
                    <a:pt x="181" y="6630"/>
                  </a:lnTo>
                  <a:lnTo>
                    <a:pt x="306" y="6549"/>
                  </a:lnTo>
                  <a:lnTo>
                    <a:pt x="10091" y="197"/>
                  </a:lnTo>
                  <a:lnTo>
                    <a:pt x="10273" y="117"/>
                  </a:lnTo>
                  <a:lnTo>
                    <a:pt x="10397" y="73"/>
                  </a:lnTo>
                  <a:lnTo>
                    <a:pt x="10579" y="44"/>
                  </a:lnTo>
                  <a:lnTo>
                    <a:pt x="10828" y="0"/>
                  </a:lnTo>
                  <a:lnTo>
                    <a:pt x="11010" y="44"/>
                  </a:lnTo>
                  <a:lnTo>
                    <a:pt x="11191" y="73"/>
                  </a:lnTo>
                  <a:lnTo>
                    <a:pt x="11316" y="117"/>
                  </a:lnTo>
                  <a:lnTo>
                    <a:pt x="11497" y="197"/>
                  </a:lnTo>
                  <a:lnTo>
                    <a:pt x="21294" y="6549"/>
                  </a:lnTo>
                  <a:lnTo>
                    <a:pt x="21419" y="6630"/>
                  </a:lnTo>
                  <a:lnTo>
                    <a:pt x="21532" y="6754"/>
                  </a:lnTo>
                  <a:lnTo>
                    <a:pt x="21600" y="6988"/>
                  </a:lnTo>
                  <a:lnTo>
                    <a:pt x="21532" y="7222"/>
                  </a:lnTo>
                  <a:lnTo>
                    <a:pt x="21419" y="7346"/>
                  </a:lnTo>
                  <a:lnTo>
                    <a:pt x="21294" y="7427"/>
                  </a:lnTo>
                  <a:lnTo>
                    <a:pt x="16498" y="10526"/>
                  </a:lnTo>
                  <a:lnTo>
                    <a:pt x="15080" y="9649"/>
                  </a:lnTo>
                  <a:lnTo>
                    <a:pt x="19196" y="6988"/>
                  </a:lnTo>
                  <a:lnTo>
                    <a:pt x="10828" y="1550"/>
                  </a:lnTo>
                  <a:lnTo>
                    <a:pt x="1962" y="7266"/>
                  </a:lnTo>
                  <a:lnTo>
                    <a:pt x="1962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Shape 1497"/>
            <p:cNvSpPr/>
            <p:nvPr/>
          </p:nvSpPr>
          <p:spPr>
            <a:xfrm>
              <a:off x="166973" y="6548228"/>
              <a:ext cx="68400" cy="1358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Shape 1498"/>
            <p:cNvSpPr/>
            <p:nvPr/>
          </p:nvSpPr>
          <p:spPr>
            <a:xfrm>
              <a:off x="506093" y="5811467"/>
              <a:ext cx="233711" cy="233711"/>
            </a:xfrm>
            <a:custGeom>
              <a:pathLst>
                <a:path extrusionOk="0" h="21600" w="21600">
                  <a:moveTo>
                    <a:pt x="10890" y="21600"/>
                  </a:moveTo>
                  <a:lnTo>
                    <a:pt x="8561" y="21421"/>
                  </a:lnTo>
                  <a:lnTo>
                    <a:pt x="6591" y="20812"/>
                  </a:lnTo>
                  <a:lnTo>
                    <a:pt x="4657" y="19845"/>
                  </a:lnTo>
                  <a:lnTo>
                    <a:pt x="3116" y="18484"/>
                  </a:lnTo>
                  <a:lnTo>
                    <a:pt x="1755" y="16943"/>
                  </a:lnTo>
                  <a:lnTo>
                    <a:pt x="788" y="14973"/>
                  </a:lnTo>
                  <a:lnTo>
                    <a:pt x="179" y="13039"/>
                  </a:lnTo>
                  <a:lnTo>
                    <a:pt x="0" y="10675"/>
                  </a:lnTo>
                  <a:lnTo>
                    <a:pt x="179" y="8561"/>
                  </a:lnTo>
                  <a:lnTo>
                    <a:pt x="788" y="6591"/>
                  </a:lnTo>
                  <a:lnTo>
                    <a:pt x="1755" y="4657"/>
                  </a:lnTo>
                  <a:lnTo>
                    <a:pt x="3116" y="3116"/>
                  </a:lnTo>
                  <a:lnTo>
                    <a:pt x="4657" y="1719"/>
                  </a:lnTo>
                  <a:lnTo>
                    <a:pt x="6591" y="752"/>
                  </a:lnTo>
                  <a:lnTo>
                    <a:pt x="8561" y="179"/>
                  </a:lnTo>
                  <a:lnTo>
                    <a:pt x="10890" y="0"/>
                  </a:lnTo>
                  <a:lnTo>
                    <a:pt x="13039" y="179"/>
                  </a:lnTo>
                  <a:lnTo>
                    <a:pt x="14973" y="752"/>
                  </a:lnTo>
                  <a:lnTo>
                    <a:pt x="16907" y="1719"/>
                  </a:lnTo>
                  <a:lnTo>
                    <a:pt x="18484" y="3116"/>
                  </a:lnTo>
                  <a:lnTo>
                    <a:pt x="19845" y="4657"/>
                  </a:lnTo>
                  <a:lnTo>
                    <a:pt x="20812" y="6591"/>
                  </a:lnTo>
                  <a:lnTo>
                    <a:pt x="21385" y="8561"/>
                  </a:lnTo>
                  <a:lnTo>
                    <a:pt x="21600" y="10675"/>
                  </a:lnTo>
                  <a:lnTo>
                    <a:pt x="21385" y="13039"/>
                  </a:lnTo>
                  <a:lnTo>
                    <a:pt x="20812" y="14973"/>
                  </a:lnTo>
                  <a:lnTo>
                    <a:pt x="19845" y="16943"/>
                  </a:lnTo>
                  <a:lnTo>
                    <a:pt x="18484" y="18484"/>
                  </a:lnTo>
                  <a:lnTo>
                    <a:pt x="16907" y="19845"/>
                  </a:lnTo>
                  <a:lnTo>
                    <a:pt x="14973" y="20812"/>
                  </a:lnTo>
                  <a:lnTo>
                    <a:pt x="13039" y="21421"/>
                  </a:lnTo>
                  <a:lnTo>
                    <a:pt x="10890" y="21600"/>
                  </a:lnTo>
                  <a:close/>
                  <a:moveTo>
                    <a:pt x="10890" y="6197"/>
                  </a:moveTo>
                  <a:lnTo>
                    <a:pt x="9922" y="6197"/>
                  </a:lnTo>
                  <a:lnTo>
                    <a:pt x="8955" y="6412"/>
                  </a:lnTo>
                  <a:lnTo>
                    <a:pt x="8167" y="7021"/>
                  </a:lnTo>
                  <a:lnTo>
                    <a:pt x="7021" y="8167"/>
                  </a:lnTo>
                  <a:lnTo>
                    <a:pt x="6591" y="8955"/>
                  </a:lnTo>
                  <a:lnTo>
                    <a:pt x="6233" y="9922"/>
                  </a:lnTo>
                  <a:lnTo>
                    <a:pt x="6233" y="11642"/>
                  </a:lnTo>
                  <a:lnTo>
                    <a:pt x="6591" y="12645"/>
                  </a:lnTo>
                  <a:lnTo>
                    <a:pt x="7021" y="13433"/>
                  </a:lnTo>
                  <a:lnTo>
                    <a:pt x="8167" y="14579"/>
                  </a:lnTo>
                  <a:lnTo>
                    <a:pt x="8955" y="14973"/>
                  </a:lnTo>
                  <a:lnTo>
                    <a:pt x="9922" y="15367"/>
                  </a:lnTo>
                  <a:lnTo>
                    <a:pt x="11678" y="15367"/>
                  </a:lnTo>
                  <a:lnTo>
                    <a:pt x="12645" y="14973"/>
                  </a:lnTo>
                  <a:lnTo>
                    <a:pt x="13433" y="14579"/>
                  </a:lnTo>
                  <a:lnTo>
                    <a:pt x="14579" y="13433"/>
                  </a:lnTo>
                  <a:lnTo>
                    <a:pt x="15188" y="12645"/>
                  </a:lnTo>
                  <a:lnTo>
                    <a:pt x="15367" y="11642"/>
                  </a:lnTo>
                  <a:lnTo>
                    <a:pt x="15367" y="9922"/>
                  </a:lnTo>
                  <a:lnTo>
                    <a:pt x="15188" y="8955"/>
                  </a:lnTo>
                  <a:lnTo>
                    <a:pt x="14579" y="8167"/>
                  </a:lnTo>
                  <a:lnTo>
                    <a:pt x="13433" y="7021"/>
                  </a:lnTo>
                  <a:lnTo>
                    <a:pt x="12645" y="6412"/>
                  </a:lnTo>
                  <a:lnTo>
                    <a:pt x="11678" y="6197"/>
                  </a:lnTo>
                  <a:lnTo>
                    <a:pt x="10890" y="6197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Shape 1499"/>
            <p:cNvSpPr/>
            <p:nvPr/>
          </p:nvSpPr>
          <p:spPr>
            <a:xfrm>
              <a:off x="0" y="6176405"/>
              <a:ext cx="402407" cy="402407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96"/>
                  </a:lnTo>
                  <a:lnTo>
                    <a:pt x="9831" y="21392"/>
                  </a:lnTo>
                  <a:lnTo>
                    <a:pt x="9498" y="21142"/>
                  </a:lnTo>
                  <a:lnTo>
                    <a:pt x="437" y="12102"/>
                  </a:lnTo>
                  <a:lnTo>
                    <a:pt x="229" y="11873"/>
                  </a:lnTo>
                  <a:lnTo>
                    <a:pt x="104" y="11539"/>
                  </a:lnTo>
                  <a:lnTo>
                    <a:pt x="0" y="11206"/>
                  </a:lnTo>
                  <a:lnTo>
                    <a:pt x="0" y="10519"/>
                  </a:lnTo>
                  <a:lnTo>
                    <a:pt x="104" y="10165"/>
                  </a:lnTo>
                  <a:lnTo>
                    <a:pt x="229" y="9831"/>
                  </a:lnTo>
                  <a:lnTo>
                    <a:pt x="437" y="9498"/>
                  </a:lnTo>
                  <a:lnTo>
                    <a:pt x="9498" y="562"/>
                  </a:lnTo>
                  <a:lnTo>
                    <a:pt x="9727" y="333"/>
                  </a:lnTo>
                  <a:lnTo>
                    <a:pt x="10061" y="104"/>
                  </a:lnTo>
                  <a:lnTo>
                    <a:pt x="10394" y="0"/>
                  </a:lnTo>
                  <a:lnTo>
                    <a:pt x="11185" y="0"/>
                  </a:lnTo>
                  <a:lnTo>
                    <a:pt x="11414" y="104"/>
                  </a:lnTo>
                  <a:lnTo>
                    <a:pt x="12081" y="562"/>
                  </a:lnTo>
                  <a:lnTo>
                    <a:pt x="21017" y="9498"/>
                  </a:lnTo>
                  <a:lnTo>
                    <a:pt x="21267" y="9831"/>
                  </a:lnTo>
                  <a:lnTo>
                    <a:pt x="21475" y="10165"/>
                  </a:lnTo>
                  <a:lnTo>
                    <a:pt x="21600" y="10519"/>
                  </a:lnTo>
                  <a:lnTo>
                    <a:pt x="21600" y="11206"/>
                  </a:lnTo>
                  <a:lnTo>
                    <a:pt x="21475" y="11539"/>
                  </a:lnTo>
                  <a:lnTo>
                    <a:pt x="21267" y="11873"/>
                  </a:lnTo>
                  <a:lnTo>
                    <a:pt x="21017" y="12102"/>
                  </a:lnTo>
                  <a:lnTo>
                    <a:pt x="12081" y="21142"/>
                  </a:lnTo>
                  <a:lnTo>
                    <a:pt x="11748" y="21392"/>
                  </a:lnTo>
                  <a:lnTo>
                    <a:pt x="11414" y="21496"/>
                  </a:lnTo>
                  <a:lnTo>
                    <a:pt x="10727" y="21600"/>
                  </a:lnTo>
                  <a:close/>
                  <a:moveTo>
                    <a:pt x="4291" y="10852"/>
                  </a:moveTo>
                  <a:lnTo>
                    <a:pt x="10727" y="17309"/>
                  </a:lnTo>
                  <a:lnTo>
                    <a:pt x="17184" y="10852"/>
                  </a:lnTo>
                  <a:lnTo>
                    <a:pt x="10727" y="4395"/>
                  </a:lnTo>
                  <a:lnTo>
                    <a:pt x="4291" y="1085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Shape 1500"/>
            <p:cNvSpPr/>
            <p:nvPr/>
          </p:nvSpPr>
          <p:spPr>
            <a:xfrm>
              <a:off x="4391305" y="3670037"/>
              <a:ext cx="233711" cy="235439"/>
            </a:xfrm>
            <a:custGeom>
              <a:pathLst>
                <a:path extrusionOk="0" h="21600" w="21600">
                  <a:moveTo>
                    <a:pt x="10710" y="21600"/>
                  </a:moveTo>
                  <a:lnTo>
                    <a:pt x="8561" y="21210"/>
                  </a:lnTo>
                  <a:lnTo>
                    <a:pt x="6627" y="20607"/>
                  </a:lnTo>
                  <a:lnTo>
                    <a:pt x="4657" y="19649"/>
                  </a:lnTo>
                  <a:lnTo>
                    <a:pt x="3116" y="18301"/>
                  </a:lnTo>
                  <a:lnTo>
                    <a:pt x="1755" y="16776"/>
                  </a:lnTo>
                  <a:lnTo>
                    <a:pt x="788" y="14861"/>
                  </a:lnTo>
                  <a:lnTo>
                    <a:pt x="215" y="12910"/>
                  </a:lnTo>
                  <a:lnTo>
                    <a:pt x="0" y="10818"/>
                  </a:lnTo>
                  <a:lnTo>
                    <a:pt x="215" y="8477"/>
                  </a:lnTo>
                  <a:lnTo>
                    <a:pt x="788" y="6562"/>
                  </a:lnTo>
                  <a:lnTo>
                    <a:pt x="1755" y="4611"/>
                  </a:lnTo>
                  <a:lnTo>
                    <a:pt x="3116" y="3086"/>
                  </a:lnTo>
                  <a:lnTo>
                    <a:pt x="4657" y="1738"/>
                  </a:lnTo>
                  <a:lnTo>
                    <a:pt x="6627" y="780"/>
                  </a:lnTo>
                  <a:lnTo>
                    <a:pt x="8561" y="177"/>
                  </a:lnTo>
                  <a:lnTo>
                    <a:pt x="10710" y="0"/>
                  </a:lnTo>
                  <a:lnTo>
                    <a:pt x="12824" y="177"/>
                  </a:lnTo>
                  <a:lnTo>
                    <a:pt x="14973" y="780"/>
                  </a:lnTo>
                  <a:lnTo>
                    <a:pt x="16728" y="1738"/>
                  </a:lnTo>
                  <a:lnTo>
                    <a:pt x="18484" y="3086"/>
                  </a:lnTo>
                  <a:lnTo>
                    <a:pt x="19845" y="4824"/>
                  </a:lnTo>
                  <a:lnTo>
                    <a:pt x="20812" y="6562"/>
                  </a:lnTo>
                  <a:lnTo>
                    <a:pt x="21385" y="8690"/>
                  </a:lnTo>
                  <a:lnTo>
                    <a:pt x="21600" y="10818"/>
                  </a:lnTo>
                  <a:lnTo>
                    <a:pt x="21385" y="12910"/>
                  </a:lnTo>
                  <a:lnTo>
                    <a:pt x="20812" y="14861"/>
                  </a:lnTo>
                  <a:lnTo>
                    <a:pt x="19845" y="16776"/>
                  </a:lnTo>
                  <a:lnTo>
                    <a:pt x="18484" y="18301"/>
                  </a:lnTo>
                  <a:lnTo>
                    <a:pt x="16728" y="19649"/>
                  </a:lnTo>
                  <a:lnTo>
                    <a:pt x="14973" y="20607"/>
                  </a:lnTo>
                  <a:lnTo>
                    <a:pt x="12824" y="21210"/>
                  </a:lnTo>
                  <a:lnTo>
                    <a:pt x="10710" y="21600"/>
                  </a:lnTo>
                  <a:close/>
                  <a:moveTo>
                    <a:pt x="10710" y="6171"/>
                  </a:moveTo>
                  <a:lnTo>
                    <a:pt x="9922" y="6171"/>
                  </a:lnTo>
                  <a:lnTo>
                    <a:pt x="8955" y="6562"/>
                  </a:lnTo>
                  <a:lnTo>
                    <a:pt x="8167" y="6952"/>
                  </a:lnTo>
                  <a:lnTo>
                    <a:pt x="7021" y="8087"/>
                  </a:lnTo>
                  <a:lnTo>
                    <a:pt x="6412" y="8867"/>
                  </a:lnTo>
                  <a:lnTo>
                    <a:pt x="6233" y="9825"/>
                  </a:lnTo>
                  <a:lnTo>
                    <a:pt x="6233" y="11563"/>
                  </a:lnTo>
                  <a:lnTo>
                    <a:pt x="6412" y="12520"/>
                  </a:lnTo>
                  <a:lnTo>
                    <a:pt x="7021" y="13300"/>
                  </a:lnTo>
                  <a:lnTo>
                    <a:pt x="7594" y="14081"/>
                  </a:lnTo>
                  <a:lnTo>
                    <a:pt x="8167" y="14471"/>
                  </a:lnTo>
                  <a:lnTo>
                    <a:pt x="8955" y="15038"/>
                  </a:lnTo>
                  <a:lnTo>
                    <a:pt x="9922" y="15216"/>
                  </a:lnTo>
                  <a:lnTo>
                    <a:pt x="10710" y="15429"/>
                  </a:lnTo>
                  <a:lnTo>
                    <a:pt x="11678" y="15216"/>
                  </a:lnTo>
                  <a:lnTo>
                    <a:pt x="12645" y="15038"/>
                  </a:lnTo>
                  <a:lnTo>
                    <a:pt x="13433" y="14648"/>
                  </a:lnTo>
                  <a:lnTo>
                    <a:pt x="14006" y="14081"/>
                  </a:lnTo>
                  <a:lnTo>
                    <a:pt x="14579" y="13300"/>
                  </a:lnTo>
                  <a:lnTo>
                    <a:pt x="14973" y="12520"/>
                  </a:lnTo>
                  <a:lnTo>
                    <a:pt x="15367" y="11563"/>
                  </a:lnTo>
                  <a:lnTo>
                    <a:pt x="15367" y="9825"/>
                  </a:lnTo>
                  <a:lnTo>
                    <a:pt x="14973" y="9044"/>
                  </a:lnTo>
                  <a:lnTo>
                    <a:pt x="14579" y="8087"/>
                  </a:lnTo>
                  <a:lnTo>
                    <a:pt x="13433" y="6952"/>
                  </a:lnTo>
                  <a:lnTo>
                    <a:pt x="12645" y="6562"/>
                  </a:lnTo>
                  <a:lnTo>
                    <a:pt x="11678" y="6171"/>
                  </a:lnTo>
                  <a:lnTo>
                    <a:pt x="1071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Shape 1501"/>
            <p:cNvSpPr/>
            <p:nvPr/>
          </p:nvSpPr>
          <p:spPr>
            <a:xfrm>
              <a:off x="843488" y="6202226"/>
              <a:ext cx="235439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2522" y="21600"/>
                  </a:lnTo>
                  <a:lnTo>
                    <a:pt x="1918" y="21389"/>
                  </a:lnTo>
                  <a:lnTo>
                    <a:pt x="959" y="20650"/>
                  </a:lnTo>
                  <a:lnTo>
                    <a:pt x="213" y="19700"/>
                  </a:lnTo>
                  <a:lnTo>
                    <a:pt x="0" y="19137"/>
                  </a:lnTo>
                  <a:lnTo>
                    <a:pt x="0" y="2498"/>
                  </a:lnTo>
                  <a:lnTo>
                    <a:pt x="213" y="1935"/>
                  </a:lnTo>
                  <a:lnTo>
                    <a:pt x="959" y="985"/>
                  </a:lnTo>
                  <a:lnTo>
                    <a:pt x="1918" y="211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211"/>
                  </a:lnTo>
                  <a:lnTo>
                    <a:pt x="20641" y="985"/>
                  </a:lnTo>
                  <a:lnTo>
                    <a:pt x="21422" y="1935"/>
                  </a:lnTo>
                  <a:lnTo>
                    <a:pt x="21422" y="2498"/>
                  </a:lnTo>
                  <a:lnTo>
                    <a:pt x="21600" y="3061"/>
                  </a:lnTo>
                  <a:lnTo>
                    <a:pt x="21600" y="18539"/>
                  </a:lnTo>
                  <a:lnTo>
                    <a:pt x="21422" y="19137"/>
                  </a:lnTo>
                  <a:lnTo>
                    <a:pt x="21422" y="19700"/>
                  </a:lnTo>
                  <a:lnTo>
                    <a:pt x="20641" y="20650"/>
                  </a:lnTo>
                  <a:lnTo>
                    <a:pt x="19682" y="21389"/>
                  </a:lnTo>
                  <a:lnTo>
                    <a:pt x="19113" y="21600"/>
                  </a:lnTo>
                  <a:lnTo>
                    <a:pt x="18545" y="21600"/>
                  </a:lnTo>
                  <a:close/>
                  <a:moveTo>
                    <a:pt x="6182" y="15479"/>
                  </a:moveTo>
                  <a:lnTo>
                    <a:pt x="15454" y="15479"/>
                  </a:lnTo>
                  <a:lnTo>
                    <a:pt x="15454" y="6121"/>
                  </a:lnTo>
                  <a:lnTo>
                    <a:pt x="6182" y="6121"/>
                  </a:lnTo>
                  <a:lnTo>
                    <a:pt x="6182" y="15479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Shape 1502"/>
            <p:cNvSpPr/>
            <p:nvPr/>
          </p:nvSpPr>
          <p:spPr>
            <a:xfrm>
              <a:off x="2026093" y="5491285"/>
              <a:ext cx="235439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3126" y="21600"/>
                  </a:lnTo>
                  <a:lnTo>
                    <a:pt x="2522" y="21424"/>
                  </a:lnTo>
                  <a:lnTo>
                    <a:pt x="1954" y="21212"/>
                  </a:lnTo>
                  <a:lnTo>
                    <a:pt x="995" y="20649"/>
                  </a:lnTo>
                  <a:lnTo>
                    <a:pt x="213" y="19697"/>
                  </a:lnTo>
                  <a:lnTo>
                    <a:pt x="0" y="19133"/>
                  </a:lnTo>
                  <a:lnTo>
                    <a:pt x="0" y="2290"/>
                  </a:lnTo>
                  <a:lnTo>
                    <a:pt x="213" y="1691"/>
                  </a:lnTo>
                  <a:lnTo>
                    <a:pt x="995" y="740"/>
                  </a:lnTo>
                  <a:lnTo>
                    <a:pt x="1954" y="176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176"/>
                  </a:lnTo>
                  <a:lnTo>
                    <a:pt x="20641" y="740"/>
                  </a:lnTo>
                  <a:lnTo>
                    <a:pt x="21245" y="1691"/>
                  </a:lnTo>
                  <a:lnTo>
                    <a:pt x="21422" y="2290"/>
                  </a:lnTo>
                  <a:lnTo>
                    <a:pt x="21600" y="3030"/>
                  </a:lnTo>
                  <a:lnTo>
                    <a:pt x="21600" y="18570"/>
                  </a:lnTo>
                  <a:lnTo>
                    <a:pt x="21245" y="19697"/>
                  </a:lnTo>
                  <a:lnTo>
                    <a:pt x="20641" y="20649"/>
                  </a:lnTo>
                  <a:lnTo>
                    <a:pt x="19682" y="21212"/>
                  </a:lnTo>
                  <a:lnTo>
                    <a:pt x="19113" y="21424"/>
                  </a:lnTo>
                  <a:lnTo>
                    <a:pt x="18545" y="21600"/>
                  </a:lnTo>
                  <a:close/>
                  <a:moveTo>
                    <a:pt x="6182" y="15504"/>
                  </a:moveTo>
                  <a:lnTo>
                    <a:pt x="15454" y="15504"/>
                  </a:lnTo>
                  <a:lnTo>
                    <a:pt x="15454" y="6096"/>
                  </a:lnTo>
                  <a:lnTo>
                    <a:pt x="6182" y="6096"/>
                  </a:lnTo>
                  <a:lnTo>
                    <a:pt x="6182" y="1550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Shape 1503"/>
            <p:cNvSpPr/>
            <p:nvPr/>
          </p:nvSpPr>
          <p:spPr>
            <a:xfrm>
              <a:off x="3714794" y="3881769"/>
              <a:ext cx="235439" cy="237168"/>
            </a:xfrm>
            <a:custGeom>
              <a:pathLst>
                <a:path extrusionOk="0" h="21600" w="21600">
                  <a:moveTo>
                    <a:pt x="18545" y="21600"/>
                  </a:moveTo>
                  <a:lnTo>
                    <a:pt x="2522" y="21600"/>
                  </a:lnTo>
                  <a:lnTo>
                    <a:pt x="1918" y="21424"/>
                  </a:lnTo>
                  <a:lnTo>
                    <a:pt x="959" y="20649"/>
                  </a:lnTo>
                  <a:lnTo>
                    <a:pt x="213" y="19697"/>
                  </a:lnTo>
                  <a:lnTo>
                    <a:pt x="0" y="19133"/>
                  </a:lnTo>
                  <a:lnTo>
                    <a:pt x="0" y="2467"/>
                  </a:lnTo>
                  <a:lnTo>
                    <a:pt x="213" y="1903"/>
                  </a:lnTo>
                  <a:lnTo>
                    <a:pt x="959" y="951"/>
                  </a:lnTo>
                  <a:lnTo>
                    <a:pt x="1918" y="176"/>
                  </a:lnTo>
                  <a:lnTo>
                    <a:pt x="2522" y="0"/>
                  </a:lnTo>
                  <a:lnTo>
                    <a:pt x="19113" y="0"/>
                  </a:lnTo>
                  <a:lnTo>
                    <a:pt x="19682" y="176"/>
                  </a:lnTo>
                  <a:lnTo>
                    <a:pt x="20641" y="951"/>
                  </a:lnTo>
                  <a:lnTo>
                    <a:pt x="21209" y="1903"/>
                  </a:lnTo>
                  <a:lnTo>
                    <a:pt x="21422" y="2467"/>
                  </a:lnTo>
                  <a:lnTo>
                    <a:pt x="21600" y="3030"/>
                  </a:lnTo>
                  <a:lnTo>
                    <a:pt x="21600" y="18570"/>
                  </a:lnTo>
                  <a:lnTo>
                    <a:pt x="21422" y="19133"/>
                  </a:lnTo>
                  <a:lnTo>
                    <a:pt x="21209" y="19697"/>
                  </a:lnTo>
                  <a:lnTo>
                    <a:pt x="20641" y="20649"/>
                  </a:lnTo>
                  <a:lnTo>
                    <a:pt x="19682" y="21424"/>
                  </a:lnTo>
                  <a:lnTo>
                    <a:pt x="19113" y="21600"/>
                  </a:lnTo>
                  <a:lnTo>
                    <a:pt x="18545" y="21600"/>
                  </a:lnTo>
                  <a:close/>
                  <a:moveTo>
                    <a:pt x="6182" y="15469"/>
                  </a:moveTo>
                  <a:lnTo>
                    <a:pt x="15454" y="15469"/>
                  </a:lnTo>
                  <a:lnTo>
                    <a:pt x="15454" y="6096"/>
                  </a:lnTo>
                  <a:lnTo>
                    <a:pt x="6182" y="6096"/>
                  </a:lnTo>
                  <a:lnTo>
                    <a:pt x="6182" y="15469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Shape 1504"/>
            <p:cNvSpPr/>
            <p:nvPr/>
          </p:nvSpPr>
          <p:spPr>
            <a:xfrm>
              <a:off x="1013907" y="6016314"/>
              <a:ext cx="402407" cy="233711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21"/>
                  </a:lnTo>
                  <a:lnTo>
                    <a:pt x="9831" y="21242"/>
                  </a:lnTo>
                  <a:lnTo>
                    <a:pt x="9498" y="20812"/>
                  </a:lnTo>
                  <a:lnTo>
                    <a:pt x="437" y="5266"/>
                  </a:lnTo>
                  <a:lnTo>
                    <a:pt x="208" y="4478"/>
                  </a:lnTo>
                  <a:lnTo>
                    <a:pt x="0" y="3725"/>
                  </a:lnTo>
                  <a:lnTo>
                    <a:pt x="0" y="2758"/>
                  </a:lnTo>
                  <a:lnTo>
                    <a:pt x="104" y="1934"/>
                  </a:lnTo>
                  <a:lnTo>
                    <a:pt x="333" y="967"/>
                  </a:lnTo>
                  <a:lnTo>
                    <a:pt x="792" y="394"/>
                  </a:lnTo>
                  <a:lnTo>
                    <a:pt x="1229" y="0"/>
                  </a:lnTo>
                  <a:lnTo>
                    <a:pt x="20350" y="0"/>
                  </a:lnTo>
                  <a:lnTo>
                    <a:pt x="20808" y="394"/>
                  </a:lnTo>
                  <a:lnTo>
                    <a:pt x="21246" y="967"/>
                  </a:lnTo>
                  <a:lnTo>
                    <a:pt x="21475" y="1934"/>
                  </a:lnTo>
                  <a:lnTo>
                    <a:pt x="21600" y="2758"/>
                  </a:lnTo>
                  <a:lnTo>
                    <a:pt x="21600" y="3725"/>
                  </a:lnTo>
                  <a:lnTo>
                    <a:pt x="21371" y="4478"/>
                  </a:lnTo>
                  <a:lnTo>
                    <a:pt x="21142" y="5266"/>
                  </a:lnTo>
                  <a:lnTo>
                    <a:pt x="12102" y="20812"/>
                  </a:lnTo>
                  <a:lnTo>
                    <a:pt x="11748" y="21242"/>
                  </a:lnTo>
                  <a:lnTo>
                    <a:pt x="11539" y="21421"/>
                  </a:lnTo>
                  <a:lnTo>
                    <a:pt x="10727" y="21600"/>
                  </a:lnTo>
                  <a:close/>
                  <a:moveTo>
                    <a:pt x="6207" y="6233"/>
                  </a:moveTo>
                  <a:lnTo>
                    <a:pt x="10727" y="14221"/>
                  </a:lnTo>
                  <a:lnTo>
                    <a:pt x="15372" y="6233"/>
                  </a:lnTo>
                  <a:lnTo>
                    <a:pt x="6207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Shape 1505"/>
            <p:cNvSpPr/>
            <p:nvPr/>
          </p:nvSpPr>
          <p:spPr>
            <a:xfrm>
              <a:off x="3440" y="6357151"/>
              <a:ext cx="66899" cy="3269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Shape 1506"/>
            <p:cNvSpPr/>
            <p:nvPr/>
          </p:nvSpPr>
          <p:spPr>
            <a:xfrm>
              <a:off x="1081042" y="5644489"/>
              <a:ext cx="97739" cy="235439"/>
            </a:xfrm>
            <a:custGeom>
              <a:pathLst>
                <a:path extrusionOk="0" h="21600" w="21600">
                  <a:moveTo>
                    <a:pt x="11053" y="15418"/>
                  </a:moveTo>
                  <a:lnTo>
                    <a:pt x="8775" y="15241"/>
                  </a:lnTo>
                  <a:lnTo>
                    <a:pt x="6497" y="15028"/>
                  </a:lnTo>
                  <a:lnTo>
                    <a:pt x="4556" y="14672"/>
                  </a:lnTo>
                  <a:lnTo>
                    <a:pt x="3206" y="14068"/>
                  </a:lnTo>
                  <a:lnTo>
                    <a:pt x="1856" y="13322"/>
                  </a:lnTo>
                  <a:lnTo>
                    <a:pt x="0" y="11759"/>
                  </a:lnTo>
                  <a:lnTo>
                    <a:pt x="0" y="9841"/>
                  </a:lnTo>
                  <a:lnTo>
                    <a:pt x="1856" y="8278"/>
                  </a:lnTo>
                  <a:lnTo>
                    <a:pt x="3206" y="7496"/>
                  </a:lnTo>
                  <a:lnTo>
                    <a:pt x="4556" y="6928"/>
                  </a:lnTo>
                  <a:lnTo>
                    <a:pt x="6497" y="6537"/>
                  </a:lnTo>
                  <a:lnTo>
                    <a:pt x="8775" y="6146"/>
                  </a:lnTo>
                  <a:lnTo>
                    <a:pt x="12825" y="6146"/>
                  </a:lnTo>
                  <a:lnTo>
                    <a:pt x="15103" y="6537"/>
                  </a:lnTo>
                  <a:lnTo>
                    <a:pt x="16959" y="6928"/>
                  </a:lnTo>
                  <a:lnTo>
                    <a:pt x="18394" y="7496"/>
                  </a:lnTo>
                  <a:lnTo>
                    <a:pt x="21094" y="9059"/>
                  </a:lnTo>
                  <a:lnTo>
                    <a:pt x="21600" y="9841"/>
                  </a:lnTo>
                  <a:lnTo>
                    <a:pt x="21600" y="10800"/>
                  </a:lnTo>
                  <a:lnTo>
                    <a:pt x="21600" y="959"/>
                  </a:lnTo>
                  <a:lnTo>
                    <a:pt x="19322" y="568"/>
                  </a:lnTo>
                  <a:lnTo>
                    <a:pt x="16537" y="178"/>
                  </a:lnTo>
                  <a:lnTo>
                    <a:pt x="13753" y="0"/>
                  </a:lnTo>
                  <a:lnTo>
                    <a:pt x="7847" y="0"/>
                  </a:lnTo>
                  <a:lnTo>
                    <a:pt x="5063" y="178"/>
                  </a:lnTo>
                  <a:lnTo>
                    <a:pt x="2278" y="568"/>
                  </a:lnTo>
                  <a:lnTo>
                    <a:pt x="0" y="959"/>
                  </a:lnTo>
                  <a:lnTo>
                    <a:pt x="0" y="20428"/>
                  </a:lnTo>
                  <a:lnTo>
                    <a:pt x="2278" y="21032"/>
                  </a:lnTo>
                  <a:lnTo>
                    <a:pt x="7847" y="21387"/>
                  </a:lnTo>
                  <a:lnTo>
                    <a:pt x="11053" y="21600"/>
                  </a:lnTo>
                  <a:lnTo>
                    <a:pt x="13753" y="21387"/>
                  </a:lnTo>
                  <a:lnTo>
                    <a:pt x="19322" y="21032"/>
                  </a:lnTo>
                  <a:lnTo>
                    <a:pt x="21600" y="20428"/>
                  </a:lnTo>
                  <a:lnTo>
                    <a:pt x="21600" y="11759"/>
                  </a:lnTo>
                  <a:lnTo>
                    <a:pt x="21094" y="12541"/>
                  </a:lnTo>
                  <a:lnTo>
                    <a:pt x="19744" y="13322"/>
                  </a:lnTo>
                  <a:lnTo>
                    <a:pt x="18394" y="14068"/>
                  </a:lnTo>
                  <a:lnTo>
                    <a:pt x="16959" y="14672"/>
                  </a:lnTo>
                  <a:lnTo>
                    <a:pt x="15103" y="15028"/>
                  </a:lnTo>
                  <a:lnTo>
                    <a:pt x="12825" y="15241"/>
                  </a:lnTo>
                  <a:lnTo>
                    <a:pt x="11053" y="1541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Shape 1507"/>
            <p:cNvSpPr/>
            <p:nvPr/>
          </p:nvSpPr>
          <p:spPr>
            <a:xfrm>
              <a:off x="1180883" y="5654819"/>
              <a:ext cx="65015" cy="211356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620" y="20772"/>
                  </a:lnTo>
                  <a:lnTo>
                    <a:pt x="8740" y="19905"/>
                  </a:lnTo>
                  <a:lnTo>
                    <a:pt x="12735" y="18644"/>
                  </a:lnTo>
                  <a:lnTo>
                    <a:pt x="16231" y="17343"/>
                  </a:lnTo>
                  <a:lnTo>
                    <a:pt x="20227" y="14347"/>
                  </a:lnTo>
                  <a:lnTo>
                    <a:pt x="21600" y="12613"/>
                  </a:lnTo>
                  <a:lnTo>
                    <a:pt x="21600" y="9223"/>
                  </a:lnTo>
                  <a:lnTo>
                    <a:pt x="20227" y="7489"/>
                  </a:lnTo>
                  <a:lnTo>
                    <a:pt x="18229" y="5755"/>
                  </a:lnTo>
                  <a:lnTo>
                    <a:pt x="16231" y="4493"/>
                  </a:lnTo>
                  <a:lnTo>
                    <a:pt x="12735" y="2996"/>
                  </a:lnTo>
                  <a:lnTo>
                    <a:pt x="8740" y="1931"/>
                  </a:lnTo>
                  <a:lnTo>
                    <a:pt x="4620" y="867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Shape 1508"/>
            <p:cNvSpPr/>
            <p:nvPr/>
          </p:nvSpPr>
          <p:spPr>
            <a:xfrm>
              <a:off x="1013907" y="5654819"/>
              <a:ext cx="65015" cy="1035882"/>
            </a:xfrm>
            <a:custGeom>
              <a:pathLst>
                <a:path extrusionOk="0" h="21600" w="21600">
                  <a:moveTo>
                    <a:pt x="0" y="2253"/>
                  </a:moveTo>
                  <a:lnTo>
                    <a:pt x="0" y="1903"/>
                  </a:lnTo>
                  <a:lnTo>
                    <a:pt x="1249" y="1545"/>
                  </a:lnTo>
                  <a:lnTo>
                    <a:pt x="3371" y="1187"/>
                  </a:lnTo>
                  <a:lnTo>
                    <a:pt x="5993" y="927"/>
                  </a:lnTo>
                  <a:lnTo>
                    <a:pt x="8740" y="618"/>
                  </a:lnTo>
                  <a:lnTo>
                    <a:pt x="12860" y="398"/>
                  </a:lnTo>
                  <a:lnTo>
                    <a:pt x="16855" y="179"/>
                  </a:lnTo>
                  <a:lnTo>
                    <a:pt x="21600" y="0"/>
                  </a:lnTo>
                  <a:lnTo>
                    <a:pt x="0" y="2253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4457"/>
                  </a:lnTo>
                  <a:lnTo>
                    <a:pt x="16855" y="4286"/>
                  </a:lnTo>
                  <a:lnTo>
                    <a:pt x="12860" y="4107"/>
                  </a:lnTo>
                  <a:lnTo>
                    <a:pt x="8740" y="3847"/>
                  </a:lnTo>
                  <a:lnTo>
                    <a:pt x="5993" y="3578"/>
                  </a:lnTo>
                  <a:lnTo>
                    <a:pt x="3371" y="3269"/>
                  </a:lnTo>
                  <a:lnTo>
                    <a:pt x="1249" y="2960"/>
                  </a:lnTo>
                  <a:lnTo>
                    <a:pt x="0" y="2602"/>
                  </a:lnTo>
                  <a:lnTo>
                    <a:pt x="0" y="225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Shape 1509"/>
            <p:cNvSpPr/>
            <p:nvPr/>
          </p:nvSpPr>
          <p:spPr>
            <a:xfrm>
              <a:off x="1013907" y="5654819"/>
              <a:ext cx="65015" cy="211356"/>
            </a:xfrm>
            <a:custGeom>
              <a:pathLst>
                <a:path extrusionOk="0" h="21600" w="21600">
                  <a:moveTo>
                    <a:pt x="0" y="10918"/>
                  </a:moveTo>
                  <a:lnTo>
                    <a:pt x="0" y="12613"/>
                  </a:lnTo>
                  <a:lnTo>
                    <a:pt x="1249" y="14347"/>
                  </a:lnTo>
                  <a:lnTo>
                    <a:pt x="3371" y="15845"/>
                  </a:lnTo>
                  <a:lnTo>
                    <a:pt x="5993" y="17343"/>
                  </a:lnTo>
                  <a:lnTo>
                    <a:pt x="8740" y="18644"/>
                  </a:lnTo>
                  <a:lnTo>
                    <a:pt x="12860" y="19905"/>
                  </a:lnTo>
                  <a:lnTo>
                    <a:pt x="16855" y="20772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7"/>
                  </a:lnTo>
                  <a:lnTo>
                    <a:pt x="12860" y="1931"/>
                  </a:lnTo>
                  <a:lnTo>
                    <a:pt x="8740" y="2996"/>
                  </a:lnTo>
                  <a:lnTo>
                    <a:pt x="5993" y="4493"/>
                  </a:lnTo>
                  <a:lnTo>
                    <a:pt x="3371" y="5755"/>
                  </a:lnTo>
                  <a:lnTo>
                    <a:pt x="1249" y="7489"/>
                  </a:lnTo>
                  <a:lnTo>
                    <a:pt x="0" y="9223"/>
                  </a:lnTo>
                  <a:lnTo>
                    <a:pt x="0" y="1091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Shape 1510"/>
            <p:cNvSpPr/>
            <p:nvPr/>
          </p:nvSpPr>
          <p:spPr>
            <a:xfrm>
              <a:off x="1180883" y="6217719"/>
              <a:ext cx="65100" cy="4731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Shape 1511"/>
            <p:cNvSpPr/>
            <p:nvPr/>
          </p:nvSpPr>
          <p:spPr>
            <a:xfrm>
              <a:off x="1349582" y="5847616"/>
              <a:ext cx="66899" cy="8429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Shape 1512"/>
            <p:cNvSpPr/>
            <p:nvPr/>
          </p:nvSpPr>
          <p:spPr>
            <a:xfrm>
              <a:off x="1520000" y="5847616"/>
              <a:ext cx="66899" cy="8429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Shape 1513"/>
            <p:cNvSpPr/>
            <p:nvPr/>
          </p:nvSpPr>
          <p:spPr>
            <a:xfrm>
              <a:off x="1688699" y="5806301"/>
              <a:ext cx="65100" cy="8844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Shape 1514"/>
            <p:cNvSpPr/>
            <p:nvPr/>
          </p:nvSpPr>
          <p:spPr>
            <a:xfrm>
              <a:off x="1855675" y="5344964"/>
              <a:ext cx="66899" cy="13440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Shape 1515"/>
            <p:cNvSpPr/>
            <p:nvPr/>
          </p:nvSpPr>
          <p:spPr>
            <a:xfrm>
              <a:off x="2026093" y="5344964"/>
              <a:ext cx="66899" cy="13440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Shape 1516"/>
            <p:cNvSpPr/>
            <p:nvPr/>
          </p:nvSpPr>
          <p:spPr>
            <a:xfrm>
              <a:off x="2194791" y="5697853"/>
              <a:ext cx="65100" cy="9930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Shape 1517"/>
            <p:cNvSpPr/>
            <p:nvPr/>
          </p:nvSpPr>
          <p:spPr>
            <a:xfrm>
              <a:off x="2363490" y="5405214"/>
              <a:ext cx="65100" cy="12854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Shape 1518"/>
            <p:cNvSpPr/>
            <p:nvPr/>
          </p:nvSpPr>
          <p:spPr>
            <a:xfrm>
              <a:off x="4391305" y="5381114"/>
              <a:ext cx="66899" cy="13079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Shape 1519"/>
            <p:cNvSpPr/>
            <p:nvPr/>
          </p:nvSpPr>
          <p:spPr>
            <a:xfrm>
              <a:off x="337394" y="6307232"/>
              <a:ext cx="66743" cy="383508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5925"/>
                  </a:lnTo>
                  <a:lnTo>
                    <a:pt x="16759" y="5575"/>
                  </a:lnTo>
                  <a:lnTo>
                    <a:pt x="12786" y="4963"/>
                  </a:lnTo>
                  <a:lnTo>
                    <a:pt x="9434" y="4263"/>
                  </a:lnTo>
                  <a:lnTo>
                    <a:pt x="6083" y="3542"/>
                  </a:lnTo>
                  <a:lnTo>
                    <a:pt x="3352" y="2733"/>
                  </a:lnTo>
                  <a:lnTo>
                    <a:pt x="1241" y="1880"/>
                  </a:lnTo>
                  <a:lnTo>
                    <a:pt x="745" y="94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Shape 1520"/>
            <p:cNvSpPr/>
            <p:nvPr/>
          </p:nvSpPr>
          <p:spPr>
            <a:xfrm>
              <a:off x="506093" y="6307232"/>
              <a:ext cx="66743" cy="383508"/>
            </a:xfrm>
            <a:custGeom>
              <a:pathLst>
                <a:path extrusionOk="0" h="21600" w="21600">
                  <a:moveTo>
                    <a:pt x="0" y="592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940"/>
                  </a:lnTo>
                  <a:lnTo>
                    <a:pt x="19490" y="1880"/>
                  </a:lnTo>
                  <a:lnTo>
                    <a:pt x="18248" y="2733"/>
                  </a:lnTo>
                  <a:lnTo>
                    <a:pt x="15517" y="3542"/>
                  </a:lnTo>
                  <a:lnTo>
                    <a:pt x="12166" y="4263"/>
                  </a:lnTo>
                  <a:lnTo>
                    <a:pt x="8814" y="4963"/>
                  </a:lnTo>
                  <a:lnTo>
                    <a:pt x="4717" y="5575"/>
                  </a:lnTo>
                  <a:lnTo>
                    <a:pt x="0" y="592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Shape 1521"/>
            <p:cNvSpPr/>
            <p:nvPr/>
          </p:nvSpPr>
          <p:spPr>
            <a:xfrm>
              <a:off x="506093" y="5928523"/>
              <a:ext cx="66743" cy="376595"/>
            </a:xfrm>
            <a:custGeom>
              <a:pathLst>
                <a:path extrusionOk="0" h="21600" w="2160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5531"/>
                  </a:lnTo>
                  <a:lnTo>
                    <a:pt x="4717" y="15888"/>
                  </a:lnTo>
                  <a:lnTo>
                    <a:pt x="8814" y="16490"/>
                  </a:lnTo>
                  <a:lnTo>
                    <a:pt x="12166" y="17226"/>
                  </a:lnTo>
                  <a:lnTo>
                    <a:pt x="15517" y="17940"/>
                  </a:lnTo>
                  <a:lnTo>
                    <a:pt x="18248" y="18811"/>
                  </a:lnTo>
                  <a:lnTo>
                    <a:pt x="19490" y="19659"/>
                  </a:lnTo>
                  <a:lnTo>
                    <a:pt x="20855" y="20618"/>
                  </a:lnTo>
                  <a:lnTo>
                    <a:pt x="21600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Shape 1522"/>
            <p:cNvSpPr/>
            <p:nvPr/>
          </p:nvSpPr>
          <p:spPr>
            <a:xfrm>
              <a:off x="404529" y="6307232"/>
              <a:ext cx="99468" cy="116694"/>
            </a:xfrm>
            <a:custGeom>
              <a:pathLst>
                <a:path extrusionOk="0" h="21600" w="21600">
                  <a:moveTo>
                    <a:pt x="10800" y="9237"/>
                  </a:moveTo>
                  <a:lnTo>
                    <a:pt x="8557" y="8882"/>
                  </a:lnTo>
                  <a:lnTo>
                    <a:pt x="6729" y="8455"/>
                  </a:lnTo>
                  <a:lnTo>
                    <a:pt x="4902" y="7674"/>
                  </a:lnTo>
                  <a:lnTo>
                    <a:pt x="3157" y="6537"/>
                  </a:lnTo>
                  <a:lnTo>
                    <a:pt x="1745" y="4974"/>
                  </a:lnTo>
                  <a:lnTo>
                    <a:pt x="914" y="3411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255"/>
                  </a:lnTo>
                  <a:lnTo>
                    <a:pt x="2658" y="20392"/>
                  </a:lnTo>
                  <a:lnTo>
                    <a:pt x="4902" y="20818"/>
                  </a:lnTo>
                  <a:lnTo>
                    <a:pt x="8058" y="21174"/>
                  </a:lnTo>
                  <a:lnTo>
                    <a:pt x="10800" y="21600"/>
                  </a:lnTo>
                  <a:lnTo>
                    <a:pt x="13542" y="21174"/>
                  </a:lnTo>
                  <a:lnTo>
                    <a:pt x="16200" y="20818"/>
                  </a:lnTo>
                  <a:lnTo>
                    <a:pt x="18942" y="20392"/>
                  </a:lnTo>
                  <a:lnTo>
                    <a:pt x="21600" y="19255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411"/>
                  </a:lnTo>
                  <a:lnTo>
                    <a:pt x="19772" y="4974"/>
                  </a:lnTo>
                  <a:lnTo>
                    <a:pt x="18443" y="6537"/>
                  </a:lnTo>
                  <a:lnTo>
                    <a:pt x="16615" y="7674"/>
                  </a:lnTo>
                  <a:lnTo>
                    <a:pt x="14871" y="8455"/>
                  </a:lnTo>
                  <a:lnTo>
                    <a:pt x="13043" y="8882"/>
                  </a:lnTo>
                  <a:lnTo>
                    <a:pt x="10800" y="92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Shape 1523"/>
            <p:cNvSpPr/>
            <p:nvPr/>
          </p:nvSpPr>
          <p:spPr>
            <a:xfrm>
              <a:off x="404529" y="6186733"/>
              <a:ext cx="99468" cy="116694"/>
            </a:xfrm>
            <a:custGeom>
              <a:pathLst>
                <a:path extrusionOk="0" h="21600" w="21600">
                  <a:moveTo>
                    <a:pt x="10800" y="12323"/>
                  </a:moveTo>
                  <a:lnTo>
                    <a:pt x="13043" y="12748"/>
                  </a:lnTo>
                  <a:lnTo>
                    <a:pt x="14871" y="13102"/>
                  </a:lnTo>
                  <a:lnTo>
                    <a:pt x="16615" y="13881"/>
                  </a:lnTo>
                  <a:lnTo>
                    <a:pt x="18443" y="15014"/>
                  </a:lnTo>
                  <a:lnTo>
                    <a:pt x="19772" y="16572"/>
                  </a:lnTo>
                  <a:lnTo>
                    <a:pt x="20686" y="18059"/>
                  </a:lnTo>
                  <a:lnTo>
                    <a:pt x="21185" y="19688"/>
                  </a:lnTo>
                  <a:lnTo>
                    <a:pt x="21600" y="21600"/>
                  </a:lnTo>
                  <a:lnTo>
                    <a:pt x="21600" y="2337"/>
                  </a:lnTo>
                  <a:lnTo>
                    <a:pt x="18942" y="1133"/>
                  </a:lnTo>
                  <a:lnTo>
                    <a:pt x="16200" y="779"/>
                  </a:lnTo>
                  <a:lnTo>
                    <a:pt x="13542" y="354"/>
                  </a:lnTo>
                  <a:lnTo>
                    <a:pt x="10800" y="0"/>
                  </a:lnTo>
                  <a:lnTo>
                    <a:pt x="8058" y="354"/>
                  </a:lnTo>
                  <a:lnTo>
                    <a:pt x="4902" y="779"/>
                  </a:lnTo>
                  <a:lnTo>
                    <a:pt x="2658" y="1133"/>
                  </a:lnTo>
                  <a:lnTo>
                    <a:pt x="0" y="2337"/>
                  </a:lnTo>
                  <a:lnTo>
                    <a:pt x="0" y="21600"/>
                  </a:lnTo>
                  <a:lnTo>
                    <a:pt x="415" y="19688"/>
                  </a:lnTo>
                  <a:lnTo>
                    <a:pt x="914" y="18059"/>
                  </a:lnTo>
                  <a:lnTo>
                    <a:pt x="1745" y="16572"/>
                  </a:lnTo>
                  <a:lnTo>
                    <a:pt x="3157" y="15014"/>
                  </a:lnTo>
                  <a:lnTo>
                    <a:pt x="4902" y="13881"/>
                  </a:lnTo>
                  <a:lnTo>
                    <a:pt x="6729" y="13102"/>
                  </a:lnTo>
                  <a:lnTo>
                    <a:pt x="8557" y="12748"/>
                  </a:lnTo>
                  <a:lnTo>
                    <a:pt x="10800" y="1232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Shape 1524"/>
            <p:cNvSpPr/>
            <p:nvPr/>
          </p:nvSpPr>
          <p:spPr>
            <a:xfrm>
              <a:off x="337394" y="6200505"/>
              <a:ext cx="66743" cy="209628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759" y="636"/>
                  </a:lnTo>
                  <a:lnTo>
                    <a:pt x="12786" y="1710"/>
                  </a:lnTo>
                  <a:lnTo>
                    <a:pt x="9434" y="3023"/>
                  </a:lnTo>
                  <a:lnTo>
                    <a:pt x="6083" y="4296"/>
                  </a:lnTo>
                  <a:lnTo>
                    <a:pt x="3352" y="5848"/>
                  </a:lnTo>
                  <a:lnTo>
                    <a:pt x="1241" y="7359"/>
                  </a:lnTo>
                  <a:lnTo>
                    <a:pt x="745" y="9070"/>
                  </a:lnTo>
                  <a:lnTo>
                    <a:pt x="0" y="10820"/>
                  </a:lnTo>
                  <a:lnTo>
                    <a:pt x="745" y="12530"/>
                  </a:lnTo>
                  <a:lnTo>
                    <a:pt x="1241" y="14241"/>
                  </a:lnTo>
                  <a:lnTo>
                    <a:pt x="3352" y="15792"/>
                  </a:lnTo>
                  <a:lnTo>
                    <a:pt x="6083" y="17264"/>
                  </a:lnTo>
                  <a:lnTo>
                    <a:pt x="9434" y="18577"/>
                  </a:lnTo>
                  <a:lnTo>
                    <a:pt x="12786" y="19850"/>
                  </a:lnTo>
                  <a:lnTo>
                    <a:pt x="16759" y="2096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Shape 1525"/>
            <p:cNvSpPr/>
            <p:nvPr/>
          </p:nvSpPr>
          <p:spPr>
            <a:xfrm>
              <a:off x="506093" y="6200505"/>
              <a:ext cx="66743" cy="209628"/>
            </a:xfrm>
            <a:custGeom>
              <a:pathLst>
                <a:path extrusionOk="0" h="21600" w="21600">
                  <a:moveTo>
                    <a:pt x="21600" y="10820"/>
                  </a:moveTo>
                  <a:lnTo>
                    <a:pt x="20855" y="9070"/>
                  </a:lnTo>
                  <a:lnTo>
                    <a:pt x="19490" y="7359"/>
                  </a:lnTo>
                  <a:lnTo>
                    <a:pt x="18248" y="5848"/>
                  </a:lnTo>
                  <a:lnTo>
                    <a:pt x="15517" y="4296"/>
                  </a:lnTo>
                  <a:lnTo>
                    <a:pt x="12166" y="3023"/>
                  </a:lnTo>
                  <a:lnTo>
                    <a:pt x="8814" y="1710"/>
                  </a:lnTo>
                  <a:lnTo>
                    <a:pt x="4717" y="636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64"/>
                  </a:lnTo>
                  <a:lnTo>
                    <a:pt x="8814" y="19850"/>
                  </a:lnTo>
                  <a:lnTo>
                    <a:pt x="12166" y="18577"/>
                  </a:lnTo>
                  <a:lnTo>
                    <a:pt x="15517" y="17264"/>
                  </a:lnTo>
                  <a:lnTo>
                    <a:pt x="18248" y="15792"/>
                  </a:lnTo>
                  <a:lnTo>
                    <a:pt x="19490" y="14241"/>
                  </a:lnTo>
                  <a:lnTo>
                    <a:pt x="20855" y="12530"/>
                  </a:lnTo>
                  <a:lnTo>
                    <a:pt x="21600" y="1082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Shape 1526"/>
            <p:cNvSpPr/>
            <p:nvPr/>
          </p:nvSpPr>
          <p:spPr>
            <a:xfrm>
              <a:off x="1855675" y="5226189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1"/>
                  </a:lnTo>
                  <a:lnTo>
                    <a:pt x="6572" y="20848"/>
                  </a:lnTo>
                  <a:lnTo>
                    <a:pt x="4832" y="19881"/>
                  </a:lnTo>
                  <a:lnTo>
                    <a:pt x="3304" y="18484"/>
                  </a:lnTo>
                  <a:lnTo>
                    <a:pt x="1954" y="16943"/>
                  </a:lnTo>
                  <a:lnTo>
                    <a:pt x="995" y="14973"/>
                  </a:lnTo>
                  <a:lnTo>
                    <a:pt x="213" y="13039"/>
                  </a:lnTo>
                  <a:lnTo>
                    <a:pt x="0" y="10925"/>
                  </a:lnTo>
                  <a:lnTo>
                    <a:pt x="213" y="8561"/>
                  </a:lnTo>
                  <a:lnTo>
                    <a:pt x="995" y="6627"/>
                  </a:lnTo>
                  <a:lnTo>
                    <a:pt x="1954" y="4693"/>
                  </a:lnTo>
                  <a:lnTo>
                    <a:pt x="3304" y="3116"/>
                  </a:lnTo>
                  <a:lnTo>
                    <a:pt x="4832" y="1791"/>
                  </a:lnTo>
                  <a:lnTo>
                    <a:pt x="6572" y="788"/>
                  </a:lnTo>
                  <a:lnTo>
                    <a:pt x="8704" y="215"/>
                  </a:lnTo>
                  <a:lnTo>
                    <a:pt x="10800" y="0"/>
                  </a:lnTo>
                  <a:lnTo>
                    <a:pt x="12932" y="215"/>
                  </a:lnTo>
                  <a:lnTo>
                    <a:pt x="15063" y="788"/>
                  </a:lnTo>
                  <a:lnTo>
                    <a:pt x="16768" y="1791"/>
                  </a:lnTo>
                  <a:lnTo>
                    <a:pt x="18545" y="3116"/>
                  </a:lnTo>
                  <a:lnTo>
                    <a:pt x="19682" y="4693"/>
                  </a:lnTo>
                  <a:lnTo>
                    <a:pt x="20818" y="6627"/>
                  </a:lnTo>
                  <a:lnTo>
                    <a:pt x="21422" y="8561"/>
                  </a:lnTo>
                  <a:lnTo>
                    <a:pt x="21600" y="10925"/>
                  </a:lnTo>
                  <a:lnTo>
                    <a:pt x="21422" y="13039"/>
                  </a:lnTo>
                  <a:lnTo>
                    <a:pt x="20818" y="14973"/>
                  </a:lnTo>
                  <a:lnTo>
                    <a:pt x="19682" y="16943"/>
                  </a:lnTo>
                  <a:lnTo>
                    <a:pt x="18545" y="18484"/>
                  </a:lnTo>
                  <a:lnTo>
                    <a:pt x="16768" y="19881"/>
                  </a:lnTo>
                  <a:lnTo>
                    <a:pt x="15063" y="20848"/>
                  </a:lnTo>
                  <a:lnTo>
                    <a:pt x="12932" y="21421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627"/>
                  </a:lnTo>
                  <a:lnTo>
                    <a:pt x="8313" y="7021"/>
                  </a:lnTo>
                  <a:lnTo>
                    <a:pt x="7532" y="7594"/>
                  </a:lnTo>
                  <a:lnTo>
                    <a:pt x="6963" y="8203"/>
                  </a:lnTo>
                  <a:lnTo>
                    <a:pt x="6572" y="8955"/>
                  </a:lnTo>
                  <a:lnTo>
                    <a:pt x="6395" y="9922"/>
                  </a:lnTo>
                  <a:lnTo>
                    <a:pt x="6182" y="10925"/>
                  </a:lnTo>
                  <a:lnTo>
                    <a:pt x="6395" y="11678"/>
                  </a:lnTo>
                  <a:lnTo>
                    <a:pt x="6572" y="12681"/>
                  </a:lnTo>
                  <a:lnTo>
                    <a:pt x="6963" y="13433"/>
                  </a:lnTo>
                  <a:lnTo>
                    <a:pt x="7532" y="14006"/>
                  </a:lnTo>
                  <a:lnTo>
                    <a:pt x="8313" y="14615"/>
                  </a:lnTo>
                  <a:lnTo>
                    <a:pt x="9059" y="15188"/>
                  </a:lnTo>
                  <a:lnTo>
                    <a:pt x="9841" y="15403"/>
                  </a:lnTo>
                  <a:lnTo>
                    <a:pt x="11795" y="15403"/>
                  </a:lnTo>
                  <a:lnTo>
                    <a:pt x="12541" y="15188"/>
                  </a:lnTo>
                  <a:lnTo>
                    <a:pt x="13322" y="14615"/>
                  </a:lnTo>
                  <a:lnTo>
                    <a:pt x="14104" y="14006"/>
                  </a:lnTo>
                  <a:lnTo>
                    <a:pt x="14672" y="13433"/>
                  </a:lnTo>
                  <a:lnTo>
                    <a:pt x="15063" y="12681"/>
                  </a:lnTo>
                  <a:lnTo>
                    <a:pt x="15241" y="11678"/>
                  </a:lnTo>
                  <a:lnTo>
                    <a:pt x="15418" y="10925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203"/>
                  </a:lnTo>
                  <a:lnTo>
                    <a:pt x="14104" y="7594"/>
                  </a:lnTo>
                  <a:lnTo>
                    <a:pt x="13322" y="7021"/>
                  </a:lnTo>
                  <a:lnTo>
                    <a:pt x="12541" y="6627"/>
                  </a:lnTo>
                  <a:lnTo>
                    <a:pt x="11795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Shape 1527"/>
            <p:cNvSpPr/>
            <p:nvPr/>
          </p:nvSpPr>
          <p:spPr>
            <a:xfrm>
              <a:off x="1518412" y="5846889"/>
              <a:ext cx="0" cy="2699"/>
            </a:xfrm>
            <a:custGeom>
              <a:pathLst>
                <a:path extrusionOk="0" h="21600" w="1">
                  <a:moveTo>
                    <a:pt x="0" y="0"/>
                  </a:moveTo>
                  <a:lnTo>
                    <a:pt x="0" y="216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Shape 1528"/>
            <p:cNvSpPr/>
            <p:nvPr/>
          </p:nvSpPr>
          <p:spPr>
            <a:xfrm>
              <a:off x="1520000" y="5635883"/>
              <a:ext cx="66743" cy="318059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7165"/>
                  </a:lnTo>
                  <a:lnTo>
                    <a:pt x="4717" y="7718"/>
                  </a:lnTo>
                  <a:lnTo>
                    <a:pt x="8814" y="8429"/>
                  </a:lnTo>
                  <a:lnTo>
                    <a:pt x="12166" y="9140"/>
                  </a:lnTo>
                  <a:lnTo>
                    <a:pt x="15517" y="10010"/>
                  </a:lnTo>
                  <a:lnTo>
                    <a:pt x="18124" y="11011"/>
                  </a:lnTo>
                  <a:lnTo>
                    <a:pt x="20234" y="12012"/>
                  </a:lnTo>
                  <a:lnTo>
                    <a:pt x="20979" y="13144"/>
                  </a:lnTo>
                  <a:lnTo>
                    <a:pt x="21600" y="14303"/>
                  </a:lnTo>
                  <a:lnTo>
                    <a:pt x="20979" y="15594"/>
                  </a:lnTo>
                  <a:lnTo>
                    <a:pt x="20234" y="16595"/>
                  </a:lnTo>
                  <a:lnTo>
                    <a:pt x="18124" y="17754"/>
                  </a:lnTo>
                  <a:lnTo>
                    <a:pt x="15517" y="18755"/>
                  </a:lnTo>
                  <a:lnTo>
                    <a:pt x="12166" y="19598"/>
                  </a:lnTo>
                  <a:lnTo>
                    <a:pt x="8814" y="20336"/>
                  </a:lnTo>
                  <a:lnTo>
                    <a:pt x="4717" y="21047"/>
                  </a:lnTo>
                  <a:lnTo>
                    <a:pt x="0" y="21600"/>
                  </a:lnTo>
                  <a:lnTo>
                    <a:pt x="21600" y="14303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Shape 1529"/>
            <p:cNvSpPr/>
            <p:nvPr/>
          </p:nvSpPr>
          <p:spPr>
            <a:xfrm>
              <a:off x="1349582" y="5730560"/>
              <a:ext cx="168317" cy="233711"/>
            </a:xfrm>
            <a:custGeom>
              <a:pathLst>
                <a:path extrusionOk="0" h="21600" w="21600">
                  <a:moveTo>
                    <a:pt x="15130" y="15403"/>
                  </a:moveTo>
                  <a:lnTo>
                    <a:pt x="13736" y="15403"/>
                  </a:lnTo>
                  <a:lnTo>
                    <a:pt x="12691" y="15009"/>
                  </a:lnTo>
                  <a:lnTo>
                    <a:pt x="11596" y="14615"/>
                  </a:lnTo>
                  <a:lnTo>
                    <a:pt x="10501" y="14006"/>
                  </a:lnTo>
                  <a:lnTo>
                    <a:pt x="9705" y="13433"/>
                  </a:lnTo>
                  <a:lnTo>
                    <a:pt x="9158" y="12645"/>
                  </a:lnTo>
                  <a:lnTo>
                    <a:pt x="8660" y="10710"/>
                  </a:lnTo>
                  <a:lnTo>
                    <a:pt x="8909" y="9958"/>
                  </a:lnTo>
                  <a:lnTo>
                    <a:pt x="9158" y="8955"/>
                  </a:lnTo>
                  <a:lnTo>
                    <a:pt x="9705" y="8167"/>
                  </a:lnTo>
                  <a:lnTo>
                    <a:pt x="10501" y="7594"/>
                  </a:lnTo>
                  <a:lnTo>
                    <a:pt x="11596" y="7021"/>
                  </a:lnTo>
                  <a:lnTo>
                    <a:pt x="12691" y="6627"/>
                  </a:lnTo>
                  <a:lnTo>
                    <a:pt x="13736" y="6233"/>
                  </a:lnTo>
                  <a:lnTo>
                    <a:pt x="16474" y="6233"/>
                  </a:lnTo>
                  <a:lnTo>
                    <a:pt x="17569" y="6448"/>
                  </a:lnTo>
                  <a:lnTo>
                    <a:pt x="18614" y="7021"/>
                  </a:lnTo>
                  <a:lnTo>
                    <a:pt x="19709" y="7415"/>
                  </a:lnTo>
                  <a:lnTo>
                    <a:pt x="20256" y="8167"/>
                  </a:lnTo>
                  <a:lnTo>
                    <a:pt x="21053" y="8955"/>
                  </a:lnTo>
                  <a:lnTo>
                    <a:pt x="21301" y="9743"/>
                  </a:lnTo>
                  <a:lnTo>
                    <a:pt x="21600" y="10710"/>
                  </a:lnTo>
                  <a:lnTo>
                    <a:pt x="21600" y="1003"/>
                  </a:lnTo>
                  <a:lnTo>
                    <a:pt x="19958" y="573"/>
                  </a:lnTo>
                  <a:lnTo>
                    <a:pt x="18365" y="215"/>
                  </a:lnTo>
                  <a:lnTo>
                    <a:pt x="16723" y="0"/>
                  </a:lnTo>
                  <a:lnTo>
                    <a:pt x="15130" y="0"/>
                  </a:lnTo>
                  <a:lnTo>
                    <a:pt x="12144" y="215"/>
                  </a:lnTo>
                  <a:lnTo>
                    <a:pt x="9158" y="788"/>
                  </a:lnTo>
                  <a:lnTo>
                    <a:pt x="6769" y="1755"/>
                  </a:lnTo>
                  <a:lnTo>
                    <a:pt x="4579" y="3116"/>
                  </a:lnTo>
                  <a:lnTo>
                    <a:pt x="2688" y="4693"/>
                  </a:lnTo>
                  <a:lnTo>
                    <a:pt x="1344" y="6627"/>
                  </a:lnTo>
                  <a:lnTo>
                    <a:pt x="249" y="8561"/>
                  </a:lnTo>
                  <a:lnTo>
                    <a:pt x="0" y="10710"/>
                  </a:lnTo>
                  <a:lnTo>
                    <a:pt x="249" y="13039"/>
                  </a:lnTo>
                  <a:lnTo>
                    <a:pt x="1344" y="15009"/>
                  </a:lnTo>
                  <a:lnTo>
                    <a:pt x="2688" y="16943"/>
                  </a:lnTo>
                  <a:lnTo>
                    <a:pt x="4579" y="18484"/>
                  </a:lnTo>
                  <a:lnTo>
                    <a:pt x="6769" y="19881"/>
                  </a:lnTo>
                  <a:lnTo>
                    <a:pt x="9158" y="20848"/>
                  </a:lnTo>
                  <a:lnTo>
                    <a:pt x="12144" y="21421"/>
                  </a:lnTo>
                  <a:lnTo>
                    <a:pt x="15130" y="21600"/>
                  </a:lnTo>
                  <a:lnTo>
                    <a:pt x="16723" y="21600"/>
                  </a:lnTo>
                  <a:lnTo>
                    <a:pt x="18365" y="21421"/>
                  </a:lnTo>
                  <a:lnTo>
                    <a:pt x="19958" y="21027"/>
                  </a:lnTo>
                  <a:lnTo>
                    <a:pt x="21600" y="20633"/>
                  </a:lnTo>
                  <a:lnTo>
                    <a:pt x="21600" y="10925"/>
                  </a:lnTo>
                  <a:lnTo>
                    <a:pt x="21301" y="11893"/>
                  </a:lnTo>
                  <a:lnTo>
                    <a:pt x="21053" y="12645"/>
                  </a:lnTo>
                  <a:lnTo>
                    <a:pt x="20256" y="13433"/>
                  </a:lnTo>
                  <a:lnTo>
                    <a:pt x="19709" y="14221"/>
                  </a:lnTo>
                  <a:lnTo>
                    <a:pt x="18614" y="14615"/>
                  </a:lnTo>
                  <a:lnTo>
                    <a:pt x="17569" y="15009"/>
                  </a:lnTo>
                  <a:lnTo>
                    <a:pt x="16474" y="15403"/>
                  </a:lnTo>
                  <a:lnTo>
                    <a:pt x="15130" y="1540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Shape 1530"/>
            <p:cNvSpPr/>
            <p:nvPr/>
          </p:nvSpPr>
          <p:spPr>
            <a:xfrm>
              <a:off x="1520000" y="5742610"/>
              <a:ext cx="66743" cy="211356"/>
            </a:xfrm>
            <a:custGeom>
              <a:pathLst>
                <a:path extrusionOk="0" h="21600" w="21600">
                  <a:moveTo>
                    <a:pt x="21600" y="10682"/>
                  </a:moveTo>
                  <a:lnTo>
                    <a:pt x="20979" y="8947"/>
                  </a:lnTo>
                  <a:lnTo>
                    <a:pt x="20234" y="7253"/>
                  </a:lnTo>
                  <a:lnTo>
                    <a:pt x="18124" y="5755"/>
                  </a:lnTo>
                  <a:lnTo>
                    <a:pt x="15517" y="4257"/>
                  </a:lnTo>
                  <a:lnTo>
                    <a:pt x="12166" y="2956"/>
                  </a:lnTo>
                  <a:lnTo>
                    <a:pt x="8814" y="1892"/>
                  </a:lnTo>
                  <a:lnTo>
                    <a:pt x="4717" y="828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772"/>
                  </a:lnTo>
                  <a:lnTo>
                    <a:pt x="8814" y="19708"/>
                  </a:lnTo>
                  <a:lnTo>
                    <a:pt x="12166" y="18604"/>
                  </a:lnTo>
                  <a:lnTo>
                    <a:pt x="15517" y="17343"/>
                  </a:lnTo>
                  <a:lnTo>
                    <a:pt x="18124" y="15845"/>
                  </a:lnTo>
                  <a:lnTo>
                    <a:pt x="20234" y="14111"/>
                  </a:lnTo>
                  <a:lnTo>
                    <a:pt x="20979" y="12613"/>
                  </a:lnTo>
                  <a:lnTo>
                    <a:pt x="21600" y="10682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Shape 1531"/>
            <p:cNvSpPr/>
            <p:nvPr/>
          </p:nvSpPr>
          <p:spPr>
            <a:xfrm>
              <a:off x="674791" y="5928523"/>
              <a:ext cx="66743" cy="762209"/>
            </a:xfrm>
            <a:custGeom>
              <a:pathLst>
                <a:path extrusionOk="0" h="21600" w="21600">
                  <a:moveTo>
                    <a:pt x="0" y="3368"/>
                  </a:moveTo>
                  <a:lnTo>
                    <a:pt x="621" y="2882"/>
                  </a:lnTo>
                  <a:lnTo>
                    <a:pt x="1986" y="2407"/>
                  </a:lnTo>
                  <a:lnTo>
                    <a:pt x="3972" y="1988"/>
                  </a:lnTo>
                  <a:lnTo>
                    <a:pt x="6083" y="1568"/>
                  </a:lnTo>
                  <a:lnTo>
                    <a:pt x="9434" y="1204"/>
                  </a:lnTo>
                  <a:lnTo>
                    <a:pt x="12786" y="850"/>
                  </a:lnTo>
                  <a:lnTo>
                    <a:pt x="17503" y="552"/>
                  </a:lnTo>
                  <a:lnTo>
                    <a:pt x="21600" y="364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6361"/>
                  </a:lnTo>
                  <a:lnTo>
                    <a:pt x="17503" y="6129"/>
                  </a:lnTo>
                  <a:lnTo>
                    <a:pt x="12786" y="5886"/>
                  </a:lnTo>
                  <a:lnTo>
                    <a:pt x="9434" y="5521"/>
                  </a:lnTo>
                  <a:lnTo>
                    <a:pt x="6083" y="5168"/>
                  </a:lnTo>
                  <a:lnTo>
                    <a:pt x="3972" y="4748"/>
                  </a:lnTo>
                  <a:lnTo>
                    <a:pt x="1986" y="4329"/>
                  </a:lnTo>
                  <a:lnTo>
                    <a:pt x="621" y="3843"/>
                  </a:lnTo>
                  <a:lnTo>
                    <a:pt x="0" y="336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Shape 1532"/>
            <p:cNvSpPr/>
            <p:nvPr/>
          </p:nvSpPr>
          <p:spPr>
            <a:xfrm>
              <a:off x="843488" y="6047298"/>
              <a:ext cx="66743" cy="643409"/>
            </a:xfrm>
            <a:custGeom>
              <a:pathLst>
                <a:path extrusionOk="0" h="21600" w="21600">
                  <a:moveTo>
                    <a:pt x="0" y="3545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563"/>
                  </a:lnTo>
                  <a:lnTo>
                    <a:pt x="20234" y="1138"/>
                  </a:lnTo>
                  <a:lnTo>
                    <a:pt x="18248" y="1635"/>
                  </a:lnTo>
                  <a:lnTo>
                    <a:pt x="15517" y="2133"/>
                  </a:lnTo>
                  <a:lnTo>
                    <a:pt x="12910" y="2551"/>
                  </a:lnTo>
                  <a:lnTo>
                    <a:pt x="8814" y="2983"/>
                  </a:lnTo>
                  <a:lnTo>
                    <a:pt x="4717" y="3336"/>
                  </a:lnTo>
                  <a:lnTo>
                    <a:pt x="0" y="354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Shape 1533"/>
            <p:cNvSpPr/>
            <p:nvPr/>
          </p:nvSpPr>
          <p:spPr>
            <a:xfrm>
              <a:off x="741925" y="5928523"/>
              <a:ext cx="99468" cy="235439"/>
            </a:xfrm>
            <a:custGeom>
              <a:pathLst>
                <a:path extrusionOk="0" h="21600" w="21600">
                  <a:moveTo>
                    <a:pt x="10800" y="15429"/>
                  </a:moveTo>
                  <a:lnTo>
                    <a:pt x="8557" y="15251"/>
                  </a:lnTo>
                  <a:lnTo>
                    <a:pt x="6729" y="15038"/>
                  </a:lnTo>
                  <a:lnTo>
                    <a:pt x="4985" y="14648"/>
                  </a:lnTo>
                  <a:lnTo>
                    <a:pt x="3074" y="14081"/>
                  </a:lnTo>
                  <a:lnTo>
                    <a:pt x="2243" y="13300"/>
                  </a:lnTo>
                  <a:lnTo>
                    <a:pt x="831" y="12556"/>
                  </a:lnTo>
                  <a:lnTo>
                    <a:pt x="415" y="11775"/>
                  </a:lnTo>
                  <a:lnTo>
                    <a:pt x="0" y="10818"/>
                  </a:lnTo>
                  <a:lnTo>
                    <a:pt x="415" y="9825"/>
                  </a:lnTo>
                  <a:lnTo>
                    <a:pt x="831" y="9080"/>
                  </a:lnTo>
                  <a:lnTo>
                    <a:pt x="2243" y="8300"/>
                  </a:lnTo>
                  <a:lnTo>
                    <a:pt x="3074" y="7519"/>
                  </a:lnTo>
                  <a:lnTo>
                    <a:pt x="4985" y="6952"/>
                  </a:lnTo>
                  <a:lnTo>
                    <a:pt x="6729" y="6562"/>
                  </a:lnTo>
                  <a:lnTo>
                    <a:pt x="8557" y="6384"/>
                  </a:lnTo>
                  <a:lnTo>
                    <a:pt x="10800" y="6207"/>
                  </a:lnTo>
                  <a:lnTo>
                    <a:pt x="13043" y="6384"/>
                  </a:lnTo>
                  <a:lnTo>
                    <a:pt x="15369" y="6562"/>
                  </a:lnTo>
                  <a:lnTo>
                    <a:pt x="17114" y="6952"/>
                  </a:lnTo>
                  <a:lnTo>
                    <a:pt x="18443" y="7519"/>
                  </a:lnTo>
                  <a:lnTo>
                    <a:pt x="19855" y="8300"/>
                  </a:lnTo>
                  <a:lnTo>
                    <a:pt x="20686" y="9080"/>
                  </a:lnTo>
                  <a:lnTo>
                    <a:pt x="21600" y="9825"/>
                  </a:lnTo>
                  <a:lnTo>
                    <a:pt x="21600" y="10818"/>
                  </a:lnTo>
                  <a:lnTo>
                    <a:pt x="21600" y="1170"/>
                  </a:lnTo>
                  <a:lnTo>
                    <a:pt x="19357" y="603"/>
                  </a:lnTo>
                  <a:lnTo>
                    <a:pt x="16698" y="390"/>
                  </a:lnTo>
                  <a:lnTo>
                    <a:pt x="13957" y="0"/>
                  </a:lnTo>
                  <a:lnTo>
                    <a:pt x="8058" y="0"/>
                  </a:lnTo>
                  <a:lnTo>
                    <a:pt x="5400" y="390"/>
                  </a:lnTo>
                  <a:lnTo>
                    <a:pt x="2742" y="603"/>
                  </a:lnTo>
                  <a:lnTo>
                    <a:pt x="0" y="1170"/>
                  </a:lnTo>
                  <a:lnTo>
                    <a:pt x="0" y="20430"/>
                  </a:lnTo>
                  <a:lnTo>
                    <a:pt x="2742" y="21033"/>
                  </a:lnTo>
                  <a:lnTo>
                    <a:pt x="5400" y="21210"/>
                  </a:lnTo>
                  <a:lnTo>
                    <a:pt x="8058" y="21423"/>
                  </a:lnTo>
                  <a:lnTo>
                    <a:pt x="10800" y="21600"/>
                  </a:lnTo>
                  <a:lnTo>
                    <a:pt x="13957" y="21423"/>
                  </a:lnTo>
                  <a:lnTo>
                    <a:pt x="16698" y="21210"/>
                  </a:lnTo>
                  <a:lnTo>
                    <a:pt x="19357" y="21033"/>
                  </a:lnTo>
                  <a:lnTo>
                    <a:pt x="21600" y="20430"/>
                  </a:lnTo>
                  <a:lnTo>
                    <a:pt x="21600" y="11775"/>
                  </a:lnTo>
                  <a:lnTo>
                    <a:pt x="20686" y="12556"/>
                  </a:lnTo>
                  <a:lnTo>
                    <a:pt x="19855" y="13300"/>
                  </a:lnTo>
                  <a:lnTo>
                    <a:pt x="18443" y="14081"/>
                  </a:lnTo>
                  <a:lnTo>
                    <a:pt x="17114" y="14648"/>
                  </a:lnTo>
                  <a:lnTo>
                    <a:pt x="15369" y="15038"/>
                  </a:lnTo>
                  <a:lnTo>
                    <a:pt x="13043" y="15251"/>
                  </a:lnTo>
                  <a:lnTo>
                    <a:pt x="10800" y="15429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Shape 1534"/>
            <p:cNvSpPr/>
            <p:nvPr/>
          </p:nvSpPr>
          <p:spPr>
            <a:xfrm>
              <a:off x="674791" y="5940571"/>
              <a:ext cx="66743" cy="209628"/>
            </a:xfrm>
            <a:custGeom>
              <a:pathLst>
                <a:path extrusionOk="0" h="21600" w="21600">
                  <a:moveTo>
                    <a:pt x="0" y="10820"/>
                  </a:moveTo>
                  <a:lnTo>
                    <a:pt x="621" y="12530"/>
                  </a:lnTo>
                  <a:lnTo>
                    <a:pt x="1986" y="14281"/>
                  </a:lnTo>
                  <a:lnTo>
                    <a:pt x="3972" y="15792"/>
                  </a:lnTo>
                  <a:lnTo>
                    <a:pt x="6083" y="17304"/>
                  </a:lnTo>
                  <a:lnTo>
                    <a:pt x="9434" y="18577"/>
                  </a:lnTo>
                  <a:lnTo>
                    <a:pt x="12786" y="19890"/>
                  </a:lnTo>
                  <a:lnTo>
                    <a:pt x="17503" y="20765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7503" y="676"/>
                  </a:lnTo>
                  <a:lnTo>
                    <a:pt x="12786" y="1750"/>
                  </a:lnTo>
                  <a:lnTo>
                    <a:pt x="9434" y="3023"/>
                  </a:lnTo>
                  <a:lnTo>
                    <a:pt x="6083" y="4336"/>
                  </a:lnTo>
                  <a:lnTo>
                    <a:pt x="3972" y="5848"/>
                  </a:lnTo>
                  <a:lnTo>
                    <a:pt x="1986" y="7359"/>
                  </a:lnTo>
                  <a:lnTo>
                    <a:pt x="621" y="9070"/>
                  </a:lnTo>
                  <a:lnTo>
                    <a:pt x="0" y="1082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Shape 1535"/>
            <p:cNvSpPr/>
            <p:nvPr/>
          </p:nvSpPr>
          <p:spPr>
            <a:xfrm>
              <a:off x="843488" y="5940571"/>
              <a:ext cx="66743" cy="209628"/>
            </a:xfrm>
            <a:custGeom>
              <a:pathLst>
                <a:path extrusionOk="0" h="21600" w="21600">
                  <a:moveTo>
                    <a:pt x="21600" y="10820"/>
                  </a:moveTo>
                  <a:lnTo>
                    <a:pt x="20979" y="9070"/>
                  </a:lnTo>
                  <a:lnTo>
                    <a:pt x="20234" y="7359"/>
                  </a:lnTo>
                  <a:lnTo>
                    <a:pt x="18248" y="5649"/>
                  </a:lnTo>
                  <a:lnTo>
                    <a:pt x="15517" y="4336"/>
                  </a:lnTo>
                  <a:lnTo>
                    <a:pt x="12910" y="2824"/>
                  </a:lnTo>
                  <a:lnTo>
                    <a:pt x="4717" y="676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64"/>
                  </a:lnTo>
                  <a:lnTo>
                    <a:pt x="8814" y="19890"/>
                  </a:lnTo>
                  <a:lnTo>
                    <a:pt x="12910" y="18577"/>
                  </a:lnTo>
                  <a:lnTo>
                    <a:pt x="15517" y="17304"/>
                  </a:lnTo>
                  <a:lnTo>
                    <a:pt x="18248" y="15792"/>
                  </a:lnTo>
                  <a:lnTo>
                    <a:pt x="20234" y="14281"/>
                  </a:lnTo>
                  <a:lnTo>
                    <a:pt x="20979" y="12530"/>
                  </a:lnTo>
                  <a:lnTo>
                    <a:pt x="21600" y="1082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Shape 1536"/>
            <p:cNvSpPr/>
            <p:nvPr/>
          </p:nvSpPr>
          <p:spPr>
            <a:xfrm>
              <a:off x="4052189" y="5381114"/>
              <a:ext cx="65015" cy="1307879"/>
            </a:xfrm>
            <a:custGeom>
              <a:pathLst>
                <a:path extrusionOk="0" h="21600" w="21600">
                  <a:moveTo>
                    <a:pt x="0" y="11080"/>
                  </a:moveTo>
                  <a:lnTo>
                    <a:pt x="624" y="10797"/>
                  </a:lnTo>
                  <a:lnTo>
                    <a:pt x="3371" y="10243"/>
                  </a:lnTo>
                  <a:lnTo>
                    <a:pt x="5993" y="10031"/>
                  </a:lnTo>
                  <a:lnTo>
                    <a:pt x="9364" y="9787"/>
                  </a:lnTo>
                  <a:lnTo>
                    <a:pt x="12735" y="9613"/>
                  </a:lnTo>
                  <a:lnTo>
                    <a:pt x="16855" y="9439"/>
                  </a:lnTo>
                  <a:lnTo>
                    <a:pt x="21600" y="9298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2830"/>
                  </a:lnTo>
                  <a:lnTo>
                    <a:pt x="16855" y="12688"/>
                  </a:lnTo>
                  <a:lnTo>
                    <a:pt x="12735" y="12547"/>
                  </a:lnTo>
                  <a:lnTo>
                    <a:pt x="9364" y="12335"/>
                  </a:lnTo>
                  <a:lnTo>
                    <a:pt x="5993" y="12129"/>
                  </a:lnTo>
                  <a:lnTo>
                    <a:pt x="3371" y="11884"/>
                  </a:lnTo>
                  <a:lnTo>
                    <a:pt x="1998" y="11640"/>
                  </a:lnTo>
                  <a:lnTo>
                    <a:pt x="624" y="11357"/>
                  </a:lnTo>
                  <a:lnTo>
                    <a:pt x="0" y="1108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Shape 1537"/>
            <p:cNvSpPr/>
            <p:nvPr/>
          </p:nvSpPr>
          <p:spPr>
            <a:xfrm>
              <a:off x="4220887" y="5551533"/>
              <a:ext cx="66743" cy="500526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6951"/>
                  </a:lnTo>
                  <a:lnTo>
                    <a:pt x="4717" y="17320"/>
                  </a:lnTo>
                  <a:lnTo>
                    <a:pt x="8690" y="17773"/>
                  </a:lnTo>
                  <a:lnTo>
                    <a:pt x="12041" y="18227"/>
                  </a:lnTo>
                  <a:lnTo>
                    <a:pt x="15393" y="18864"/>
                  </a:lnTo>
                  <a:lnTo>
                    <a:pt x="18248" y="19418"/>
                  </a:lnTo>
                  <a:lnTo>
                    <a:pt x="20234" y="20140"/>
                  </a:lnTo>
                  <a:lnTo>
                    <a:pt x="20855" y="20862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Shape 1538"/>
            <p:cNvSpPr/>
            <p:nvPr/>
          </p:nvSpPr>
          <p:spPr>
            <a:xfrm>
              <a:off x="4220887" y="6054185"/>
              <a:ext cx="66743" cy="636551"/>
            </a:xfrm>
            <a:custGeom>
              <a:pathLst>
                <a:path extrusionOk="0" h="21600" w="21600">
                  <a:moveTo>
                    <a:pt x="0" y="3593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855" y="568"/>
                  </a:lnTo>
                  <a:lnTo>
                    <a:pt x="20234" y="1149"/>
                  </a:lnTo>
                  <a:lnTo>
                    <a:pt x="18248" y="1651"/>
                  </a:lnTo>
                  <a:lnTo>
                    <a:pt x="15393" y="2153"/>
                  </a:lnTo>
                  <a:lnTo>
                    <a:pt x="12041" y="2576"/>
                  </a:lnTo>
                  <a:lnTo>
                    <a:pt x="8690" y="3012"/>
                  </a:lnTo>
                  <a:lnTo>
                    <a:pt x="4717" y="3303"/>
                  </a:lnTo>
                  <a:lnTo>
                    <a:pt x="0" y="359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Shape 1539"/>
            <p:cNvSpPr/>
            <p:nvPr/>
          </p:nvSpPr>
          <p:spPr>
            <a:xfrm>
              <a:off x="4119323" y="5935407"/>
              <a:ext cx="99468" cy="235439"/>
            </a:xfrm>
            <a:custGeom>
              <a:pathLst>
                <a:path extrusionOk="0" h="21600" w="21600">
                  <a:moveTo>
                    <a:pt x="10841" y="15454"/>
                  </a:moveTo>
                  <a:lnTo>
                    <a:pt x="8607" y="15241"/>
                  </a:lnTo>
                  <a:lnTo>
                    <a:pt x="6703" y="15063"/>
                  </a:lnTo>
                  <a:lnTo>
                    <a:pt x="4966" y="14672"/>
                  </a:lnTo>
                  <a:lnTo>
                    <a:pt x="3145" y="14068"/>
                  </a:lnTo>
                  <a:lnTo>
                    <a:pt x="1821" y="13322"/>
                  </a:lnTo>
                  <a:lnTo>
                    <a:pt x="910" y="12541"/>
                  </a:lnTo>
                  <a:lnTo>
                    <a:pt x="497" y="11759"/>
                  </a:lnTo>
                  <a:lnTo>
                    <a:pt x="0" y="10800"/>
                  </a:lnTo>
                  <a:lnTo>
                    <a:pt x="497" y="9841"/>
                  </a:lnTo>
                  <a:lnTo>
                    <a:pt x="910" y="9059"/>
                  </a:lnTo>
                  <a:lnTo>
                    <a:pt x="1821" y="8100"/>
                  </a:lnTo>
                  <a:lnTo>
                    <a:pt x="3145" y="7532"/>
                  </a:lnTo>
                  <a:lnTo>
                    <a:pt x="4966" y="6928"/>
                  </a:lnTo>
                  <a:lnTo>
                    <a:pt x="6703" y="6572"/>
                  </a:lnTo>
                  <a:lnTo>
                    <a:pt x="8607" y="6182"/>
                  </a:lnTo>
                  <a:lnTo>
                    <a:pt x="13076" y="6182"/>
                  </a:lnTo>
                  <a:lnTo>
                    <a:pt x="14814" y="6572"/>
                  </a:lnTo>
                  <a:lnTo>
                    <a:pt x="16634" y="6928"/>
                  </a:lnTo>
                  <a:lnTo>
                    <a:pt x="18455" y="7532"/>
                  </a:lnTo>
                  <a:lnTo>
                    <a:pt x="19779" y="8100"/>
                  </a:lnTo>
                  <a:lnTo>
                    <a:pt x="20690" y="9059"/>
                  </a:lnTo>
                  <a:lnTo>
                    <a:pt x="21186" y="9841"/>
                  </a:lnTo>
                  <a:lnTo>
                    <a:pt x="21600" y="10800"/>
                  </a:lnTo>
                  <a:lnTo>
                    <a:pt x="21600" y="959"/>
                  </a:lnTo>
                  <a:lnTo>
                    <a:pt x="18869" y="568"/>
                  </a:lnTo>
                  <a:lnTo>
                    <a:pt x="16221" y="213"/>
                  </a:lnTo>
                  <a:lnTo>
                    <a:pt x="13490" y="0"/>
                  </a:lnTo>
                  <a:lnTo>
                    <a:pt x="8110" y="0"/>
                  </a:lnTo>
                  <a:lnTo>
                    <a:pt x="5379" y="213"/>
                  </a:lnTo>
                  <a:lnTo>
                    <a:pt x="2731" y="568"/>
                  </a:lnTo>
                  <a:lnTo>
                    <a:pt x="0" y="959"/>
                  </a:lnTo>
                  <a:lnTo>
                    <a:pt x="0" y="20463"/>
                  </a:lnTo>
                  <a:lnTo>
                    <a:pt x="2731" y="21032"/>
                  </a:lnTo>
                  <a:lnTo>
                    <a:pt x="5379" y="21209"/>
                  </a:lnTo>
                  <a:lnTo>
                    <a:pt x="8110" y="21422"/>
                  </a:lnTo>
                  <a:lnTo>
                    <a:pt x="10841" y="21600"/>
                  </a:lnTo>
                  <a:lnTo>
                    <a:pt x="13490" y="21422"/>
                  </a:lnTo>
                  <a:lnTo>
                    <a:pt x="16221" y="21209"/>
                  </a:lnTo>
                  <a:lnTo>
                    <a:pt x="18869" y="21032"/>
                  </a:lnTo>
                  <a:lnTo>
                    <a:pt x="21600" y="20463"/>
                  </a:lnTo>
                  <a:lnTo>
                    <a:pt x="21600" y="10800"/>
                  </a:lnTo>
                  <a:lnTo>
                    <a:pt x="21186" y="11759"/>
                  </a:lnTo>
                  <a:lnTo>
                    <a:pt x="20690" y="12541"/>
                  </a:lnTo>
                  <a:lnTo>
                    <a:pt x="19779" y="13322"/>
                  </a:lnTo>
                  <a:lnTo>
                    <a:pt x="18455" y="14068"/>
                  </a:lnTo>
                  <a:lnTo>
                    <a:pt x="16634" y="14672"/>
                  </a:lnTo>
                  <a:lnTo>
                    <a:pt x="14814" y="15063"/>
                  </a:lnTo>
                  <a:lnTo>
                    <a:pt x="13076" y="15241"/>
                  </a:lnTo>
                  <a:lnTo>
                    <a:pt x="10841" y="15454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Shape 1540"/>
            <p:cNvSpPr/>
            <p:nvPr/>
          </p:nvSpPr>
          <p:spPr>
            <a:xfrm>
              <a:off x="4052189" y="5945737"/>
              <a:ext cx="65015" cy="213084"/>
            </a:xfrm>
            <a:custGeom>
              <a:pathLst>
                <a:path extrusionOk="0" h="21600" w="21600">
                  <a:moveTo>
                    <a:pt x="0" y="10898"/>
                  </a:moveTo>
                  <a:lnTo>
                    <a:pt x="624" y="12590"/>
                  </a:lnTo>
                  <a:lnTo>
                    <a:pt x="1998" y="14321"/>
                  </a:lnTo>
                  <a:lnTo>
                    <a:pt x="3371" y="15816"/>
                  </a:lnTo>
                  <a:lnTo>
                    <a:pt x="5993" y="17311"/>
                  </a:lnTo>
                  <a:lnTo>
                    <a:pt x="9364" y="18570"/>
                  </a:lnTo>
                  <a:lnTo>
                    <a:pt x="12735" y="19869"/>
                  </a:lnTo>
                  <a:lnTo>
                    <a:pt x="16855" y="20734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55" y="866"/>
                  </a:lnTo>
                  <a:lnTo>
                    <a:pt x="12735" y="1928"/>
                  </a:lnTo>
                  <a:lnTo>
                    <a:pt x="9364" y="2990"/>
                  </a:lnTo>
                  <a:lnTo>
                    <a:pt x="5993" y="4485"/>
                  </a:lnTo>
                  <a:lnTo>
                    <a:pt x="3371" y="5784"/>
                  </a:lnTo>
                  <a:lnTo>
                    <a:pt x="624" y="9167"/>
                  </a:lnTo>
                  <a:lnTo>
                    <a:pt x="0" y="10898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Shape 1541"/>
            <p:cNvSpPr/>
            <p:nvPr/>
          </p:nvSpPr>
          <p:spPr>
            <a:xfrm>
              <a:off x="4220887" y="5945737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690" y="19869"/>
                  </a:lnTo>
                  <a:lnTo>
                    <a:pt x="12041" y="18570"/>
                  </a:lnTo>
                  <a:lnTo>
                    <a:pt x="15393" y="17311"/>
                  </a:lnTo>
                  <a:lnTo>
                    <a:pt x="18248" y="15816"/>
                  </a:lnTo>
                  <a:lnTo>
                    <a:pt x="20234" y="14321"/>
                  </a:lnTo>
                  <a:lnTo>
                    <a:pt x="20855" y="12590"/>
                  </a:lnTo>
                  <a:lnTo>
                    <a:pt x="21600" y="10898"/>
                  </a:lnTo>
                  <a:lnTo>
                    <a:pt x="20855" y="9167"/>
                  </a:lnTo>
                  <a:lnTo>
                    <a:pt x="20234" y="7475"/>
                  </a:lnTo>
                  <a:lnTo>
                    <a:pt x="18248" y="5784"/>
                  </a:lnTo>
                  <a:lnTo>
                    <a:pt x="15393" y="4485"/>
                  </a:lnTo>
                  <a:lnTo>
                    <a:pt x="12041" y="2990"/>
                  </a:lnTo>
                  <a:lnTo>
                    <a:pt x="8690" y="1928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Shape 1542"/>
            <p:cNvSpPr/>
            <p:nvPr/>
          </p:nvSpPr>
          <p:spPr>
            <a:xfrm>
              <a:off x="3714794" y="5747775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491" y="21385"/>
                  </a:lnTo>
                  <a:lnTo>
                    <a:pt x="6572" y="20812"/>
                  </a:lnTo>
                  <a:lnTo>
                    <a:pt x="4654" y="19845"/>
                  </a:lnTo>
                  <a:lnTo>
                    <a:pt x="3091" y="18484"/>
                  </a:lnTo>
                  <a:lnTo>
                    <a:pt x="1741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890"/>
                  </a:lnTo>
                  <a:lnTo>
                    <a:pt x="213" y="8561"/>
                  </a:lnTo>
                  <a:lnTo>
                    <a:pt x="782" y="6591"/>
                  </a:lnTo>
                  <a:lnTo>
                    <a:pt x="1741" y="4657"/>
                  </a:lnTo>
                  <a:lnTo>
                    <a:pt x="3091" y="3116"/>
                  </a:lnTo>
                  <a:lnTo>
                    <a:pt x="4654" y="1755"/>
                  </a:lnTo>
                  <a:lnTo>
                    <a:pt x="6572" y="788"/>
                  </a:lnTo>
                  <a:lnTo>
                    <a:pt x="8491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4850" y="788"/>
                  </a:lnTo>
                  <a:lnTo>
                    <a:pt x="16804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591"/>
                  </a:lnTo>
                  <a:lnTo>
                    <a:pt x="21209" y="8561"/>
                  </a:lnTo>
                  <a:lnTo>
                    <a:pt x="21600" y="10890"/>
                  </a:lnTo>
                  <a:lnTo>
                    <a:pt x="21209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804" y="19845"/>
                  </a:lnTo>
                  <a:lnTo>
                    <a:pt x="14850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8882" y="6591"/>
                  </a:lnTo>
                  <a:lnTo>
                    <a:pt x="8136" y="6985"/>
                  </a:lnTo>
                  <a:lnTo>
                    <a:pt x="7532" y="7558"/>
                  </a:lnTo>
                  <a:lnTo>
                    <a:pt x="6963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63" y="13433"/>
                  </a:lnTo>
                  <a:lnTo>
                    <a:pt x="7532" y="14006"/>
                  </a:lnTo>
                  <a:lnTo>
                    <a:pt x="8136" y="14579"/>
                  </a:lnTo>
                  <a:lnTo>
                    <a:pt x="8882" y="15188"/>
                  </a:lnTo>
                  <a:lnTo>
                    <a:pt x="9841" y="15367"/>
                  </a:lnTo>
                  <a:lnTo>
                    <a:pt x="11582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104" y="14006"/>
                  </a:lnTo>
                  <a:lnTo>
                    <a:pt x="14495" y="13433"/>
                  </a:lnTo>
                  <a:lnTo>
                    <a:pt x="15063" y="12645"/>
                  </a:lnTo>
                  <a:lnTo>
                    <a:pt x="15241" y="11678"/>
                  </a:lnTo>
                  <a:lnTo>
                    <a:pt x="15454" y="1089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495" y="8167"/>
                  </a:lnTo>
                  <a:lnTo>
                    <a:pt x="14104" y="7558"/>
                  </a:lnTo>
                  <a:lnTo>
                    <a:pt x="13322" y="6985"/>
                  </a:lnTo>
                  <a:lnTo>
                    <a:pt x="12541" y="6591"/>
                  </a:lnTo>
                  <a:lnTo>
                    <a:pt x="11582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Shape 1543"/>
            <p:cNvSpPr/>
            <p:nvPr/>
          </p:nvSpPr>
          <p:spPr>
            <a:xfrm>
              <a:off x="2869583" y="5141839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750" y="20641"/>
                  </a:lnTo>
                  <a:lnTo>
                    <a:pt x="4832" y="19682"/>
                  </a:lnTo>
                  <a:lnTo>
                    <a:pt x="3268" y="18332"/>
                  </a:lnTo>
                  <a:lnTo>
                    <a:pt x="1954" y="16804"/>
                  </a:lnTo>
                  <a:lnTo>
                    <a:pt x="959" y="15063"/>
                  </a:lnTo>
                  <a:lnTo>
                    <a:pt x="391" y="12932"/>
                  </a:lnTo>
                  <a:lnTo>
                    <a:pt x="0" y="10800"/>
                  </a:lnTo>
                  <a:lnTo>
                    <a:pt x="391" y="8668"/>
                  </a:lnTo>
                  <a:lnTo>
                    <a:pt x="959" y="6572"/>
                  </a:lnTo>
                  <a:lnTo>
                    <a:pt x="1954" y="4832"/>
                  </a:lnTo>
                  <a:lnTo>
                    <a:pt x="3268" y="3091"/>
                  </a:lnTo>
                  <a:lnTo>
                    <a:pt x="4832" y="1918"/>
                  </a:lnTo>
                  <a:lnTo>
                    <a:pt x="6750" y="782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932" y="213"/>
                  </a:lnTo>
                  <a:lnTo>
                    <a:pt x="15028" y="782"/>
                  </a:lnTo>
                  <a:lnTo>
                    <a:pt x="16804" y="1918"/>
                  </a:lnTo>
                  <a:lnTo>
                    <a:pt x="18509" y="3091"/>
                  </a:lnTo>
                  <a:lnTo>
                    <a:pt x="19859" y="4832"/>
                  </a:lnTo>
                  <a:lnTo>
                    <a:pt x="20854" y="6572"/>
                  </a:lnTo>
                  <a:lnTo>
                    <a:pt x="21422" y="8668"/>
                  </a:lnTo>
                  <a:lnTo>
                    <a:pt x="21600" y="10800"/>
                  </a:lnTo>
                  <a:lnTo>
                    <a:pt x="21422" y="12932"/>
                  </a:lnTo>
                  <a:lnTo>
                    <a:pt x="20854" y="15063"/>
                  </a:lnTo>
                  <a:lnTo>
                    <a:pt x="19859" y="16804"/>
                  </a:lnTo>
                  <a:lnTo>
                    <a:pt x="18509" y="18332"/>
                  </a:lnTo>
                  <a:lnTo>
                    <a:pt x="16804" y="19682"/>
                  </a:lnTo>
                  <a:lnTo>
                    <a:pt x="15028" y="20641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41" y="6182"/>
                  </a:lnTo>
                  <a:lnTo>
                    <a:pt x="9059" y="6572"/>
                  </a:lnTo>
                  <a:lnTo>
                    <a:pt x="8313" y="6963"/>
                  </a:lnTo>
                  <a:lnTo>
                    <a:pt x="7532" y="7532"/>
                  </a:lnTo>
                  <a:lnTo>
                    <a:pt x="6963" y="8313"/>
                  </a:lnTo>
                  <a:lnTo>
                    <a:pt x="6572" y="9095"/>
                  </a:lnTo>
                  <a:lnTo>
                    <a:pt x="6359" y="9841"/>
                  </a:lnTo>
                  <a:lnTo>
                    <a:pt x="6182" y="10800"/>
                  </a:lnTo>
                  <a:lnTo>
                    <a:pt x="6359" y="11759"/>
                  </a:lnTo>
                  <a:lnTo>
                    <a:pt x="6572" y="12541"/>
                  </a:lnTo>
                  <a:lnTo>
                    <a:pt x="6963" y="13322"/>
                  </a:lnTo>
                  <a:lnTo>
                    <a:pt x="7532" y="14104"/>
                  </a:lnTo>
                  <a:lnTo>
                    <a:pt x="8313" y="14672"/>
                  </a:lnTo>
                  <a:lnTo>
                    <a:pt x="9059" y="15063"/>
                  </a:lnTo>
                  <a:lnTo>
                    <a:pt x="9841" y="15241"/>
                  </a:lnTo>
                  <a:lnTo>
                    <a:pt x="10800" y="15454"/>
                  </a:lnTo>
                  <a:lnTo>
                    <a:pt x="11759" y="15241"/>
                  </a:lnTo>
                  <a:lnTo>
                    <a:pt x="12541" y="15063"/>
                  </a:lnTo>
                  <a:lnTo>
                    <a:pt x="13500" y="14672"/>
                  </a:lnTo>
                  <a:lnTo>
                    <a:pt x="14068" y="14104"/>
                  </a:lnTo>
                  <a:lnTo>
                    <a:pt x="14672" y="13322"/>
                  </a:lnTo>
                  <a:lnTo>
                    <a:pt x="15028" y="12541"/>
                  </a:lnTo>
                  <a:lnTo>
                    <a:pt x="15418" y="11759"/>
                  </a:lnTo>
                  <a:lnTo>
                    <a:pt x="15418" y="9841"/>
                  </a:lnTo>
                  <a:lnTo>
                    <a:pt x="15028" y="9095"/>
                  </a:lnTo>
                  <a:lnTo>
                    <a:pt x="14672" y="8313"/>
                  </a:lnTo>
                  <a:lnTo>
                    <a:pt x="14068" y="7532"/>
                  </a:lnTo>
                  <a:lnTo>
                    <a:pt x="13500" y="6963"/>
                  </a:lnTo>
                  <a:lnTo>
                    <a:pt x="12754" y="6572"/>
                  </a:lnTo>
                  <a:lnTo>
                    <a:pt x="11759" y="6182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Shape 1544"/>
            <p:cNvSpPr/>
            <p:nvPr/>
          </p:nvSpPr>
          <p:spPr>
            <a:xfrm>
              <a:off x="4391305" y="4616810"/>
              <a:ext cx="233711" cy="233711"/>
            </a:xfrm>
            <a:custGeom>
              <a:pathLst>
                <a:path extrusionOk="0" h="21600" w="21600">
                  <a:moveTo>
                    <a:pt x="10710" y="21600"/>
                  </a:moveTo>
                  <a:lnTo>
                    <a:pt x="8561" y="21421"/>
                  </a:lnTo>
                  <a:lnTo>
                    <a:pt x="6627" y="20812"/>
                  </a:lnTo>
                  <a:lnTo>
                    <a:pt x="4657" y="19845"/>
                  </a:lnTo>
                  <a:lnTo>
                    <a:pt x="3116" y="18484"/>
                  </a:lnTo>
                  <a:lnTo>
                    <a:pt x="1755" y="16943"/>
                  </a:lnTo>
                  <a:lnTo>
                    <a:pt x="788" y="15009"/>
                  </a:lnTo>
                  <a:lnTo>
                    <a:pt x="215" y="13039"/>
                  </a:lnTo>
                  <a:lnTo>
                    <a:pt x="0" y="10890"/>
                  </a:lnTo>
                  <a:lnTo>
                    <a:pt x="215" y="8561"/>
                  </a:lnTo>
                  <a:lnTo>
                    <a:pt x="788" y="6627"/>
                  </a:lnTo>
                  <a:lnTo>
                    <a:pt x="1755" y="4657"/>
                  </a:lnTo>
                  <a:lnTo>
                    <a:pt x="3116" y="3116"/>
                  </a:lnTo>
                  <a:lnTo>
                    <a:pt x="4657" y="1755"/>
                  </a:lnTo>
                  <a:lnTo>
                    <a:pt x="6627" y="788"/>
                  </a:lnTo>
                  <a:lnTo>
                    <a:pt x="8561" y="179"/>
                  </a:lnTo>
                  <a:lnTo>
                    <a:pt x="10710" y="0"/>
                  </a:lnTo>
                  <a:lnTo>
                    <a:pt x="12824" y="179"/>
                  </a:lnTo>
                  <a:lnTo>
                    <a:pt x="14973" y="788"/>
                  </a:lnTo>
                  <a:lnTo>
                    <a:pt x="16728" y="1755"/>
                  </a:lnTo>
                  <a:lnTo>
                    <a:pt x="18484" y="3116"/>
                  </a:lnTo>
                  <a:lnTo>
                    <a:pt x="19845" y="4872"/>
                  </a:lnTo>
                  <a:lnTo>
                    <a:pt x="20812" y="6627"/>
                  </a:lnTo>
                  <a:lnTo>
                    <a:pt x="21385" y="8740"/>
                  </a:lnTo>
                  <a:lnTo>
                    <a:pt x="21600" y="10890"/>
                  </a:lnTo>
                  <a:lnTo>
                    <a:pt x="21385" y="13039"/>
                  </a:lnTo>
                  <a:lnTo>
                    <a:pt x="20812" y="15009"/>
                  </a:lnTo>
                  <a:lnTo>
                    <a:pt x="19845" y="16943"/>
                  </a:lnTo>
                  <a:lnTo>
                    <a:pt x="18484" y="18484"/>
                  </a:lnTo>
                  <a:lnTo>
                    <a:pt x="16728" y="19845"/>
                  </a:lnTo>
                  <a:lnTo>
                    <a:pt x="14973" y="20812"/>
                  </a:lnTo>
                  <a:lnTo>
                    <a:pt x="12824" y="21421"/>
                  </a:lnTo>
                  <a:lnTo>
                    <a:pt x="10710" y="21600"/>
                  </a:lnTo>
                  <a:close/>
                  <a:moveTo>
                    <a:pt x="10710" y="6233"/>
                  </a:moveTo>
                  <a:lnTo>
                    <a:pt x="9922" y="6233"/>
                  </a:lnTo>
                  <a:lnTo>
                    <a:pt x="8955" y="6627"/>
                  </a:lnTo>
                  <a:lnTo>
                    <a:pt x="8167" y="7021"/>
                  </a:lnTo>
                  <a:lnTo>
                    <a:pt x="7021" y="8167"/>
                  </a:lnTo>
                  <a:lnTo>
                    <a:pt x="6412" y="8955"/>
                  </a:lnTo>
                  <a:lnTo>
                    <a:pt x="6233" y="9922"/>
                  </a:lnTo>
                  <a:lnTo>
                    <a:pt x="6233" y="11678"/>
                  </a:lnTo>
                  <a:lnTo>
                    <a:pt x="6412" y="12645"/>
                  </a:lnTo>
                  <a:lnTo>
                    <a:pt x="7021" y="13433"/>
                  </a:lnTo>
                  <a:lnTo>
                    <a:pt x="8167" y="14579"/>
                  </a:lnTo>
                  <a:lnTo>
                    <a:pt x="8955" y="15152"/>
                  </a:lnTo>
                  <a:lnTo>
                    <a:pt x="9922" y="15367"/>
                  </a:lnTo>
                  <a:lnTo>
                    <a:pt x="11678" y="15367"/>
                  </a:lnTo>
                  <a:lnTo>
                    <a:pt x="12645" y="15152"/>
                  </a:lnTo>
                  <a:lnTo>
                    <a:pt x="13433" y="14579"/>
                  </a:lnTo>
                  <a:lnTo>
                    <a:pt x="14579" y="13433"/>
                  </a:lnTo>
                  <a:lnTo>
                    <a:pt x="14973" y="12645"/>
                  </a:lnTo>
                  <a:lnTo>
                    <a:pt x="15367" y="11678"/>
                  </a:lnTo>
                  <a:lnTo>
                    <a:pt x="15367" y="9922"/>
                  </a:lnTo>
                  <a:lnTo>
                    <a:pt x="14973" y="8955"/>
                  </a:lnTo>
                  <a:lnTo>
                    <a:pt x="14579" y="8167"/>
                  </a:lnTo>
                  <a:lnTo>
                    <a:pt x="13433" y="7021"/>
                  </a:lnTo>
                  <a:lnTo>
                    <a:pt x="12645" y="6627"/>
                  </a:lnTo>
                  <a:lnTo>
                    <a:pt x="11678" y="6233"/>
                  </a:lnTo>
                  <a:lnTo>
                    <a:pt x="1071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Shape 1545"/>
            <p:cNvSpPr/>
            <p:nvPr/>
          </p:nvSpPr>
          <p:spPr>
            <a:xfrm>
              <a:off x="1855675" y="5949180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2"/>
                  </a:lnTo>
                  <a:lnTo>
                    <a:pt x="6572" y="20818"/>
                  </a:lnTo>
                  <a:lnTo>
                    <a:pt x="4832" y="19859"/>
                  </a:lnTo>
                  <a:lnTo>
                    <a:pt x="3304" y="18509"/>
                  </a:lnTo>
                  <a:lnTo>
                    <a:pt x="1954" y="16768"/>
                  </a:lnTo>
                  <a:lnTo>
                    <a:pt x="995" y="15063"/>
                  </a:lnTo>
                  <a:lnTo>
                    <a:pt x="213" y="12932"/>
                  </a:lnTo>
                  <a:lnTo>
                    <a:pt x="0" y="10800"/>
                  </a:lnTo>
                  <a:lnTo>
                    <a:pt x="213" y="8704"/>
                  </a:lnTo>
                  <a:lnTo>
                    <a:pt x="995" y="6750"/>
                  </a:lnTo>
                  <a:lnTo>
                    <a:pt x="1954" y="4832"/>
                  </a:lnTo>
                  <a:lnTo>
                    <a:pt x="3304" y="3304"/>
                  </a:lnTo>
                  <a:lnTo>
                    <a:pt x="4832" y="1918"/>
                  </a:lnTo>
                  <a:lnTo>
                    <a:pt x="6572" y="959"/>
                  </a:lnTo>
                  <a:lnTo>
                    <a:pt x="8704" y="391"/>
                  </a:lnTo>
                  <a:lnTo>
                    <a:pt x="10800" y="0"/>
                  </a:lnTo>
                  <a:lnTo>
                    <a:pt x="12932" y="391"/>
                  </a:lnTo>
                  <a:lnTo>
                    <a:pt x="15063" y="959"/>
                  </a:lnTo>
                  <a:lnTo>
                    <a:pt x="16768" y="1918"/>
                  </a:lnTo>
                  <a:lnTo>
                    <a:pt x="18545" y="3304"/>
                  </a:lnTo>
                  <a:lnTo>
                    <a:pt x="19682" y="4832"/>
                  </a:lnTo>
                  <a:lnTo>
                    <a:pt x="20818" y="6750"/>
                  </a:lnTo>
                  <a:lnTo>
                    <a:pt x="21422" y="8704"/>
                  </a:lnTo>
                  <a:lnTo>
                    <a:pt x="21600" y="10800"/>
                  </a:lnTo>
                  <a:lnTo>
                    <a:pt x="21422" y="12932"/>
                  </a:lnTo>
                  <a:lnTo>
                    <a:pt x="20818" y="15063"/>
                  </a:lnTo>
                  <a:lnTo>
                    <a:pt x="19682" y="16768"/>
                  </a:lnTo>
                  <a:lnTo>
                    <a:pt x="18545" y="18509"/>
                  </a:lnTo>
                  <a:lnTo>
                    <a:pt x="16768" y="19859"/>
                  </a:lnTo>
                  <a:lnTo>
                    <a:pt x="15063" y="20818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41" y="6359"/>
                  </a:lnTo>
                  <a:lnTo>
                    <a:pt x="9059" y="6537"/>
                  </a:lnTo>
                  <a:lnTo>
                    <a:pt x="8313" y="6928"/>
                  </a:lnTo>
                  <a:lnTo>
                    <a:pt x="7532" y="7532"/>
                  </a:lnTo>
                  <a:lnTo>
                    <a:pt x="6963" y="8313"/>
                  </a:lnTo>
                  <a:lnTo>
                    <a:pt x="6572" y="9059"/>
                  </a:lnTo>
                  <a:lnTo>
                    <a:pt x="6395" y="9841"/>
                  </a:lnTo>
                  <a:lnTo>
                    <a:pt x="6182" y="10800"/>
                  </a:lnTo>
                  <a:lnTo>
                    <a:pt x="6395" y="11759"/>
                  </a:lnTo>
                  <a:lnTo>
                    <a:pt x="6572" y="12718"/>
                  </a:lnTo>
                  <a:lnTo>
                    <a:pt x="6963" y="13500"/>
                  </a:lnTo>
                  <a:lnTo>
                    <a:pt x="7532" y="14104"/>
                  </a:lnTo>
                  <a:lnTo>
                    <a:pt x="8313" y="14672"/>
                  </a:lnTo>
                  <a:lnTo>
                    <a:pt x="9059" y="15063"/>
                  </a:lnTo>
                  <a:lnTo>
                    <a:pt x="9841" y="15418"/>
                  </a:lnTo>
                  <a:lnTo>
                    <a:pt x="11795" y="15418"/>
                  </a:lnTo>
                  <a:lnTo>
                    <a:pt x="12541" y="15063"/>
                  </a:lnTo>
                  <a:lnTo>
                    <a:pt x="13322" y="14672"/>
                  </a:lnTo>
                  <a:lnTo>
                    <a:pt x="14104" y="14104"/>
                  </a:lnTo>
                  <a:lnTo>
                    <a:pt x="14672" y="13500"/>
                  </a:lnTo>
                  <a:lnTo>
                    <a:pt x="15063" y="12718"/>
                  </a:lnTo>
                  <a:lnTo>
                    <a:pt x="15418" y="10800"/>
                  </a:lnTo>
                  <a:lnTo>
                    <a:pt x="15241" y="9841"/>
                  </a:lnTo>
                  <a:lnTo>
                    <a:pt x="15063" y="9059"/>
                  </a:lnTo>
                  <a:lnTo>
                    <a:pt x="14672" y="8313"/>
                  </a:lnTo>
                  <a:lnTo>
                    <a:pt x="14104" y="7532"/>
                  </a:lnTo>
                  <a:lnTo>
                    <a:pt x="13322" y="6928"/>
                  </a:lnTo>
                  <a:lnTo>
                    <a:pt x="12541" y="6537"/>
                  </a:lnTo>
                  <a:lnTo>
                    <a:pt x="11795" y="6359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Shape 1546"/>
            <p:cNvSpPr/>
            <p:nvPr/>
          </p:nvSpPr>
          <p:spPr>
            <a:xfrm>
              <a:off x="2194791" y="5811467"/>
              <a:ext cx="233711" cy="233711"/>
            </a:xfrm>
            <a:custGeom>
              <a:pathLst>
                <a:path extrusionOk="0" h="21600" w="21600">
                  <a:moveTo>
                    <a:pt x="10692" y="21600"/>
                  </a:moveTo>
                  <a:lnTo>
                    <a:pt x="8575" y="21421"/>
                  </a:lnTo>
                  <a:lnTo>
                    <a:pt x="6602" y="20812"/>
                  </a:lnTo>
                  <a:lnTo>
                    <a:pt x="4664" y="19845"/>
                  </a:lnTo>
                  <a:lnTo>
                    <a:pt x="3122" y="18484"/>
                  </a:lnTo>
                  <a:lnTo>
                    <a:pt x="1758" y="16943"/>
                  </a:lnTo>
                  <a:lnTo>
                    <a:pt x="753" y="14973"/>
                  </a:lnTo>
                  <a:lnTo>
                    <a:pt x="179" y="13039"/>
                  </a:lnTo>
                  <a:lnTo>
                    <a:pt x="0" y="10675"/>
                  </a:lnTo>
                  <a:lnTo>
                    <a:pt x="179" y="8561"/>
                  </a:lnTo>
                  <a:lnTo>
                    <a:pt x="753" y="6591"/>
                  </a:lnTo>
                  <a:lnTo>
                    <a:pt x="1758" y="4657"/>
                  </a:lnTo>
                  <a:lnTo>
                    <a:pt x="3122" y="3116"/>
                  </a:lnTo>
                  <a:lnTo>
                    <a:pt x="4664" y="1719"/>
                  </a:lnTo>
                  <a:lnTo>
                    <a:pt x="6602" y="752"/>
                  </a:lnTo>
                  <a:lnTo>
                    <a:pt x="8575" y="179"/>
                  </a:lnTo>
                  <a:lnTo>
                    <a:pt x="10692" y="0"/>
                  </a:lnTo>
                  <a:lnTo>
                    <a:pt x="13025" y="179"/>
                  </a:lnTo>
                  <a:lnTo>
                    <a:pt x="14998" y="752"/>
                  </a:lnTo>
                  <a:lnTo>
                    <a:pt x="16936" y="1719"/>
                  </a:lnTo>
                  <a:lnTo>
                    <a:pt x="18514" y="3116"/>
                  </a:lnTo>
                  <a:lnTo>
                    <a:pt x="19878" y="4657"/>
                  </a:lnTo>
                  <a:lnTo>
                    <a:pt x="20847" y="6591"/>
                  </a:lnTo>
                  <a:lnTo>
                    <a:pt x="21421" y="8561"/>
                  </a:lnTo>
                  <a:lnTo>
                    <a:pt x="21600" y="10675"/>
                  </a:lnTo>
                  <a:lnTo>
                    <a:pt x="21421" y="13039"/>
                  </a:lnTo>
                  <a:lnTo>
                    <a:pt x="20847" y="14973"/>
                  </a:lnTo>
                  <a:lnTo>
                    <a:pt x="19878" y="16943"/>
                  </a:lnTo>
                  <a:lnTo>
                    <a:pt x="18514" y="18484"/>
                  </a:lnTo>
                  <a:lnTo>
                    <a:pt x="16936" y="19845"/>
                  </a:lnTo>
                  <a:lnTo>
                    <a:pt x="14998" y="20812"/>
                  </a:lnTo>
                  <a:lnTo>
                    <a:pt x="13025" y="21421"/>
                  </a:lnTo>
                  <a:lnTo>
                    <a:pt x="10692" y="21600"/>
                  </a:lnTo>
                  <a:close/>
                  <a:moveTo>
                    <a:pt x="10692" y="6197"/>
                  </a:moveTo>
                  <a:lnTo>
                    <a:pt x="9939" y="6197"/>
                  </a:lnTo>
                  <a:lnTo>
                    <a:pt x="8970" y="6591"/>
                  </a:lnTo>
                  <a:lnTo>
                    <a:pt x="8181" y="7021"/>
                  </a:lnTo>
                  <a:lnTo>
                    <a:pt x="7571" y="7594"/>
                  </a:lnTo>
                  <a:lnTo>
                    <a:pt x="6997" y="8167"/>
                  </a:lnTo>
                  <a:lnTo>
                    <a:pt x="6602" y="8955"/>
                  </a:lnTo>
                  <a:lnTo>
                    <a:pt x="6207" y="9922"/>
                  </a:lnTo>
                  <a:lnTo>
                    <a:pt x="6207" y="11642"/>
                  </a:lnTo>
                  <a:lnTo>
                    <a:pt x="6602" y="12645"/>
                  </a:lnTo>
                  <a:lnTo>
                    <a:pt x="6997" y="13433"/>
                  </a:lnTo>
                  <a:lnTo>
                    <a:pt x="7571" y="14006"/>
                  </a:lnTo>
                  <a:lnTo>
                    <a:pt x="8181" y="14579"/>
                  </a:lnTo>
                  <a:lnTo>
                    <a:pt x="8970" y="14973"/>
                  </a:lnTo>
                  <a:lnTo>
                    <a:pt x="9939" y="15367"/>
                  </a:lnTo>
                  <a:lnTo>
                    <a:pt x="11661" y="15367"/>
                  </a:lnTo>
                  <a:lnTo>
                    <a:pt x="12666" y="14973"/>
                  </a:lnTo>
                  <a:lnTo>
                    <a:pt x="13455" y="14579"/>
                  </a:lnTo>
                  <a:lnTo>
                    <a:pt x="14603" y="13433"/>
                  </a:lnTo>
                  <a:lnTo>
                    <a:pt x="14998" y="12645"/>
                  </a:lnTo>
                  <a:lnTo>
                    <a:pt x="15393" y="11642"/>
                  </a:lnTo>
                  <a:lnTo>
                    <a:pt x="15393" y="9922"/>
                  </a:lnTo>
                  <a:lnTo>
                    <a:pt x="14998" y="8955"/>
                  </a:lnTo>
                  <a:lnTo>
                    <a:pt x="14603" y="8167"/>
                  </a:lnTo>
                  <a:lnTo>
                    <a:pt x="13455" y="7021"/>
                  </a:lnTo>
                  <a:lnTo>
                    <a:pt x="12666" y="6591"/>
                  </a:lnTo>
                  <a:lnTo>
                    <a:pt x="11661" y="6197"/>
                  </a:lnTo>
                  <a:lnTo>
                    <a:pt x="10692" y="6197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Shape 1547"/>
            <p:cNvSpPr/>
            <p:nvPr/>
          </p:nvSpPr>
          <p:spPr>
            <a:xfrm>
              <a:off x="2869583" y="5844173"/>
              <a:ext cx="66743" cy="211356"/>
            </a:xfrm>
            <a:custGeom>
              <a:pathLst>
                <a:path extrusionOk="0" h="21600" w="21600">
                  <a:moveTo>
                    <a:pt x="21600" y="10800"/>
                  </a:moveTo>
                  <a:lnTo>
                    <a:pt x="21600" y="9053"/>
                  </a:lnTo>
                  <a:lnTo>
                    <a:pt x="20234" y="7346"/>
                  </a:lnTo>
                  <a:lnTo>
                    <a:pt x="18248" y="5837"/>
                  </a:lnTo>
                  <a:lnTo>
                    <a:pt x="15517" y="4328"/>
                  </a:lnTo>
                  <a:lnTo>
                    <a:pt x="12786" y="3018"/>
                  </a:lnTo>
                  <a:lnTo>
                    <a:pt x="8814" y="1747"/>
                  </a:lnTo>
                  <a:lnTo>
                    <a:pt x="4717" y="675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4717" y="20925"/>
                  </a:lnTo>
                  <a:lnTo>
                    <a:pt x="8814" y="19853"/>
                  </a:lnTo>
                  <a:lnTo>
                    <a:pt x="12786" y="18543"/>
                  </a:lnTo>
                  <a:lnTo>
                    <a:pt x="15517" y="17272"/>
                  </a:lnTo>
                  <a:lnTo>
                    <a:pt x="18248" y="15763"/>
                  </a:lnTo>
                  <a:lnTo>
                    <a:pt x="20234" y="14254"/>
                  </a:lnTo>
                  <a:lnTo>
                    <a:pt x="21600" y="12507"/>
                  </a:lnTo>
                  <a:lnTo>
                    <a:pt x="21600" y="108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Shape 1548"/>
            <p:cNvSpPr/>
            <p:nvPr/>
          </p:nvSpPr>
          <p:spPr>
            <a:xfrm>
              <a:off x="3375676" y="5949180"/>
              <a:ext cx="65100" cy="7398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Shape 1549"/>
            <p:cNvSpPr/>
            <p:nvPr/>
          </p:nvSpPr>
          <p:spPr>
            <a:xfrm>
              <a:off x="2026093" y="4697717"/>
              <a:ext cx="731213" cy="739800"/>
            </a:xfrm>
            <a:custGeom>
              <a:pathLst>
                <a:path extrusionOk="0" h="21600" w="21600">
                  <a:moveTo>
                    <a:pt x="10932" y="21600"/>
                  </a:moveTo>
                  <a:lnTo>
                    <a:pt x="10553" y="21555"/>
                  </a:lnTo>
                  <a:lnTo>
                    <a:pt x="10426" y="21486"/>
                  </a:lnTo>
                  <a:lnTo>
                    <a:pt x="10242" y="21361"/>
                  </a:lnTo>
                  <a:lnTo>
                    <a:pt x="322" y="11482"/>
                  </a:lnTo>
                  <a:lnTo>
                    <a:pt x="195" y="11357"/>
                  </a:lnTo>
                  <a:lnTo>
                    <a:pt x="69" y="11164"/>
                  </a:lnTo>
                  <a:lnTo>
                    <a:pt x="0" y="10982"/>
                  </a:lnTo>
                  <a:lnTo>
                    <a:pt x="0" y="10618"/>
                  </a:lnTo>
                  <a:lnTo>
                    <a:pt x="69" y="10425"/>
                  </a:lnTo>
                  <a:lnTo>
                    <a:pt x="195" y="10243"/>
                  </a:lnTo>
                  <a:lnTo>
                    <a:pt x="322" y="10118"/>
                  </a:lnTo>
                  <a:lnTo>
                    <a:pt x="10242" y="239"/>
                  </a:lnTo>
                  <a:lnTo>
                    <a:pt x="10369" y="114"/>
                  </a:lnTo>
                  <a:lnTo>
                    <a:pt x="10553" y="57"/>
                  </a:lnTo>
                  <a:lnTo>
                    <a:pt x="10748" y="0"/>
                  </a:lnTo>
                  <a:lnTo>
                    <a:pt x="11116" y="0"/>
                  </a:lnTo>
                  <a:lnTo>
                    <a:pt x="11300" y="57"/>
                  </a:lnTo>
                  <a:lnTo>
                    <a:pt x="11495" y="114"/>
                  </a:lnTo>
                  <a:lnTo>
                    <a:pt x="11679" y="239"/>
                  </a:lnTo>
                  <a:lnTo>
                    <a:pt x="21600" y="10118"/>
                  </a:lnTo>
                  <a:lnTo>
                    <a:pt x="20163" y="11482"/>
                  </a:lnTo>
                  <a:lnTo>
                    <a:pt x="10932" y="2342"/>
                  </a:lnTo>
                  <a:lnTo>
                    <a:pt x="2437" y="10800"/>
                  </a:lnTo>
                  <a:lnTo>
                    <a:pt x="10932" y="19258"/>
                  </a:lnTo>
                  <a:lnTo>
                    <a:pt x="15174" y="15063"/>
                  </a:lnTo>
                  <a:lnTo>
                    <a:pt x="16611" y="16416"/>
                  </a:lnTo>
                  <a:lnTo>
                    <a:pt x="11679" y="21361"/>
                  </a:lnTo>
                  <a:lnTo>
                    <a:pt x="11495" y="21486"/>
                  </a:lnTo>
                  <a:lnTo>
                    <a:pt x="11300" y="21555"/>
                  </a:lnTo>
                  <a:lnTo>
                    <a:pt x="10932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0" name="Shape 1550"/>
            <p:cNvSpPr/>
            <p:nvPr/>
          </p:nvSpPr>
          <p:spPr>
            <a:xfrm>
              <a:off x="3546096" y="4983469"/>
              <a:ext cx="405864" cy="40586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517"/>
                  </a:lnTo>
                  <a:lnTo>
                    <a:pt x="9784" y="21268"/>
                  </a:lnTo>
                  <a:lnTo>
                    <a:pt x="9453" y="21040"/>
                  </a:lnTo>
                  <a:lnTo>
                    <a:pt x="560" y="12147"/>
                  </a:lnTo>
                  <a:lnTo>
                    <a:pt x="104" y="11484"/>
                  </a:lnTo>
                  <a:lnTo>
                    <a:pt x="0" y="11152"/>
                  </a:lnTo>
                  <a:lnTo>
                    <a:pt x="0" y="10468"/>
                  </a:lnTo>
                  <a:lnTo>
                    <a:pt x="104" y="10137"/>
                  </a:lnTo>
                  <a:lnTo>
                    <a:pt x="332" y="9784"/>
                  </a:lnTo>
                  <a:lnTo>
                    <a:pt x="560" y="9556"/>
                  </a:lnTo>
                  <a:lnTo>
                    <a:pt x="9453" y="560"/>
                  </a:lnTo>
                  <a:lnTo>
                    <a:pt x="9784" y="332"/>
                  </a:lnTo>
                  <a:lnTo>
                    <a:pt x="10116" y="228"/>
                  </a:lnTo>
                  <a:lnTo>
                    <a:pt x="10468" y="104"/>
                  </a:lnTo>
                  <a:lnTo>
                    <a:pt x="10800" y="0"/>
                  </a:lnTo>
                  <a:lnTo>
                    <a:pt x="11152" y="104"/>
                  </a:lnTo>
                  <a:lnTo>
                    <a:pt x="11484" y="228"/>
                  </a:lnTo>
                  <a:lnTo>
                    <a:pt x="11816" y="332"/>
                  </a:lnTo>
                  <a:lnTo>
                    <a:pt x="21268" y="9784"/>
                  </a:lnTo>
                  <a:lnTo>
                    <a:pt x="21372" y="10137"/>
                  </a:lnTo>
                  <a:lnTo>
                    <a:pt x="21496" y="10468"/>
                  </a:lnTo>
                  <a:lnTo>
                    <a:pt x="21600" y="10800"/>
                  </a:lnTo>
                  <a:lnTo>
                    <a:pt x="21496" y="11152"/>
                  </a:lnTo>
                  <a:lnTo>
                    <a:pt x="21372" y="11484"/>
                  </a:lnTo>
                  <a:lnTo>
                    <a:pt x="21268" y="11816"/>
                  </a:lnTo>
                  <a:lnTo>
                    <a:pt x="21040" y="12147"/>
                  </a:lnTo>
                  <a:lnTo>
                    <a:pt x="12044" y="21040"/>
                  </a:lnTo>
                  <a:lnTo>
                    <a:pt x="11816" y="21268"/>
                  </a:lnTo>
                  <a:lnTo>
                    <a:pt x="11484" y="21517"/>
                  </a:lnTo>
                  <a:lnTo>
                    <a:pt x="10800" y="21600"/>
                  </a:lnTo>
                  <a:close/>
                  <a:moveTo>
                    <a:pt x="4374" y="10800"/>
                  </a:moveTo>
                  <a:lnTo>
                    <a:pt x="10800" y="17226"/>
                  </a:lnTo>
                  <a:lnTo>
                    <a:pt x="17226" y="10800"/>
                  </a:lnTo>
                  <a:lnTo>
                    <a:pt x="10800" y="4395"/>
                  </a:lnTo>
                  <a:lnTo>
                    <a:pt x="4374" y="108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Shape 1551"/>
            <p:cNvSpPr/>
            <p:nvPr/>
          </p:nvSpPr>
          <p:spPr>
            <a:xfrm>
              <a:off x="2702607" y="4382700"/>
              <a:ext cx="402407" cy="402407"/>
            </a:xfrm>
            <a:custGeom>
              <a:pathLst>
                <a:path extrusionOk="0" h="21600" w="21600">
                  <a:moveTo>
                    <a:pt x="4312" y="10748"/>
                  </a:moveTo>
                  <a:lnTo>
                    <a:pt x="10748" y="17184"/>
                  </a:lnTo>
                  <a:lnTo>
                    <a:pt x="17184" y="10748"/>
                  </a:lnTo>
                  <a:lnTo>
                    <a:pt x="10748" y="4291"/>
                  </a:lnTo>
                  <a:lnTo>
                    <a:pt x="4312" y="10748"/>
                  </a:lnTo>
                  <a:close/>
                  <a:moveTo>
                    <a:pt x="10748" y="21600"/>
                  </a:moveTo>
                  <a:lnTo>
                    <a:pt x="10081" y="21496"/>
                  </a:lnTo>
                  <a:lnTo>
                    <a:pt x="9852" y="21246"/>
                  </a:lnTo>
                  <a:lnTo>
                    <a:pt x="9498" y="21038"/>
                  </a:lnTo>
                  <a:lnTo>
                    <a:pt x="458" y="12102"/>
                  </a:lnTo>
                  <a:lnTo>
                    <a:pt x="229" y="11748"/>
                  </a:lnTo>
                  <a:lnTo>
                    <a:pt x="125" y="11539"/>
                  </a:lnTo>
                  <a:lnTo>
                    <a:pt x="0" y="11185"/>
                  </a:lnTo>
                  <a:lnTo>
                    <a:pt x="0" y="10394"/>
                  </a:lnTo>
                  <a:lnTo>
                    <a:pt x="125" y="10061"/>
                  </a:lnTo>
                  <a:lnTo>
                    <a:pt x="229" y="9727"/>
                  </a:lnTo>
                  <a:lnTo>
                    <a:pt x="458" y="9498"/>
                  </a:lnTo>
                  <a:lnTo>
                    <a:pt x="9498" y="437"/>
                  </a:lnTo>
                  <a:lnTo>
                    <a:pt x="9852" y="208"/>
                  </a:lnTo>
                  <a:lnTo>
                    <a:pt x="10081" y="104"/>
                  </a:lnTo>
                  <a:lnTo>
                    <a:pt x="10415" y="0"/>
                  </a:lnTo>
                  <a:lnTo>
                    <a:pt x="11206" y="0"/>
                  </a:lnTo>
                  <a:lnTo>
                    <a:pt x="11539" y="104"/>
                  </a:lnTo>
                  <a:lnTo>
                    <a:pt x="11769" y="208"/>
                  </a:lnTo>
                  <a:lnTo>
                    <a:pt x="12102" y="437"/>
                  </a:lnTo>
                  <a:lnTo>
                    <a:pt x="21038" y="9498"/>
                  </a:lnTo>
                  <a:lnTo>
                    <a:pt x="21267" y="9831"/>
                  </a:lnTo>
                  <a:lnTo>
                    <a:pt x="21496" y="10061"/>
                  </a:lnTo>
                  <a:lnTo>
                    <a:pt x="21600" y="10748"/>
                  </a:lnTo>
                  <a:lnTo>
                    <a:pt x="21496" y="11414"/>
                  </a:lnTo>
                  <a:lnTo>
                    <a:pt x="21267" y="11748"/>
                  </a:lnTo>
                  <a:lnTo>
                    <a:pt x="21038" y="12102"/>
                  </a:lnTo>
                  <a:lnTo>
                    <a:pt x="12102" y="21038"/>
                  </a:lnTo>
                  <a:lnTo>
                    <a:pt x="11769" y="21246"/>
                  </a:lnTo>
                  <a:lnTo>
                    <a:pt x="11414" y="21496"/>
                  </a:lnTo>
                  <a:lnTo>
                    <a:pt x="10748" y="216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Shape 1552"/>
            <p:cNvSpPr/>
            <p:nvPr/>
          </p:nvSpPr>
          <p:spPr>
            <a:xfrm>
              <a:off x="4052189" y="5179710"/>
              <a:ext cx="405864" cy="402407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496"/>
                  </a:lnTo>
                  <a:lnTo>
                    <a:pt x="9784" y="21267"/>
                  </a:lnTo>
                  <a:lnTo>
                    <a:pt x="9556" y="21038"/>
                  </a:lnTo>
                  <a:lnTo>
                    <a:pt x="560" y="12102"/>
                  </a:lnTo>
                  <a:lnTo>
                    <a:pt x="332" y="11769"/>
                  </a:lnTo>
                  <a:lnTo>
                    <a:pt x="104" y="11539"/>
                  </a:lnTo>
                  <a:lnTo>
                    <a:pt x="0" y="11185"/>
                  </a:lnTo>
                  <a:lnTo>
                    <a:pt x="0" y="10415"/>
                  </a:lnTo>
                  <a:lnTo>
                    <a:pt x="104" y="10061"/>
                  </a:lnTo>
                  <a:lnTo>
                    <a:pt x="332" y="9852"/>
                  </a:lnTo>
                  <a:lnTo>
                    <a:pt x="560" y="9498"/>
                  </a:lnTo>
                  <a:lnTo>
                    <a:pt x="9556" y="437"/>
                  </a:lnTo>
                  <a:lnTo>
                    <a:pt x="9784" y="229"/>
                  </a:lnTo>
                  <a:lnTo>
                    <a:pt x="10116" y="104"/>
                  </a:lnTo>
                  <a:lnTo>
                    <a:pt x="10448" y="0"/>
                  </a:lnTo>
                  <a:lnTo>
                    <a:pt x="11132" y="0"/>
                  </a:lnTo>
                  <a:lnTo>
                    <a:pt x="11463" y="104"/>
                  </a:lnTo>
                  <a:lnTo>
                    <a:pt x="11816" y="229"/>
                  </a:lnTo>
                  <a:lnTo>
                    <a:pt x="12044" y="437"/>
                  </a:lnTo>
                  <a:lnTo>
                    <a:pt x="21020" y="9498"/>
                  </a:lnTo>
                  <a:lnTo>
                    <a:pt x="21268" y="9852"/>
                  </a:lnTo>
                  <a:lnTo>
                    <a:pt x="21372" y="10061"/>
                  </a:lnTo>
                  <a:lnTo>
                    <a:pt x="21496" y="10415"/>
                  </a:lnTo>
                  <a:lnTo>
                    <a:pt x="21600" y="10748"/>
                  </a:lnTo>
                  <a:lnTo>
                    <a:pt x="21496" y="11185"/>
                  </a:lnTo>
                  <a:lnTo>
                    <a:pt x="21372" y="11539"/>
                  </a:lnTo>
                  <a:lnTo>
                    <a:pt x="21268" y="11769"/>
                  </a:lnTo>
                  <a:lnTo>
                    <a:pt x="21020" y="12102"/>
                  </a:lnTo>
                  <a:lnTo>
                    <a:pt x="12044" y="21038"/>
                  </a:lnTo>
                  <a:lnTo>
                    <a:pt x="11816" y="21267"/>
                  </a:lnTo>
                  <a:lnTo>
                    <a:pt x="11463" y="21496"/>
                  </a:lnTo>
                  <a:lnTo>
                    <a:pt x="10800" y="21600"/>
                  </a:lnTo>
                  <a:close/>
                  <a:moveTo>
                    <a:pt x="4374" y="10748"/>
                  </a:moveTo>
                  <a:lnTo>
                    <a:pt x="10800" y="17205"/>
                  </a:lnTo>
                  <a:lnTo>
                    <a:pt x="17205" y="10748"/>
                  </a:lnTo>
                  <a:lnTo>
                    <a:pt x="10800" y="4291"/>
                  </a:lnTo>
                  <a:lnTo>
                    <a:pt x="4374" y="1074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Shape 1553"/>
            <p:cNvSpPr/>
            <p:nvPr/>
          </p:nvSpPr>
          <p:spPr>
            <a:xfrm>
              <a:off x="3208700" y="3539210"/>
              <a:ext cx="66743" cy="328428"/>
            </a:xfrm>
            <a:custGeom>
              <a:pathLst>
                <a:path extrusionOk="0" h="21600" w="2160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6347"/>
                  </a:lnTo>
                  <a:lnTo>
                    <a:pt x="18124" y="20070"/>
                  </a:lnTo>
                  <a:lnTo>
                    <a:pt x="20110" y="20758"/>
                  </a:lnTo>
                  <a:lnTo>
                    <a:pt x="21600" y="216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Shape 1554"/>
            <p:cNvSpPr/>
            <p:nvPr/>
          </p:nvSpPr>
          <p:spPr>
            <a:xfrm>
              <a:off x="2869583" y="3668316"/>
              <a:ext cx="337014" cy="402407"/>
            </a:xfrm>
            <a:custGeom>
              <a:pathLst>
                <a:path extrusionOk="0" h="21600" w="21600">
                  <a:moveTo>
                    <a:pt x="14441" y="458"/>
                  </a:moveTo>
                  <a:lnTo>
                    <a:pt x="14193" y="208"/>
                  </a:lnTo>
                  <a:lnTo>
                    <a:pt x="13770" y="104"/>
                  </a:lnTo>
                  <a:lnTo>
                    <a:pt x="13373" y="0"/>
                  </a:lnTo>
                  <a:lnTo>
                    <a:pt x="12552" y="0"/>
                  </a:lnTo>
                  <a:lnTo>
                    <a:pt x="11757" y="208"/>
                  </a:lnTo>
                  <a:lnTo>
                    <a:pt x="11484" y="458"/>
                  </a:lnTo>
                  <a:lnTo>
                    <a:pt x="671" y="9498"/>
                  </a:lnTo>
                  <a:lnTo>
                    <a:pt x="423" y="9727"/>
                  </a:lnTo>
                  <a:lnTo>
                    <a:pt x="273" y="10061"/>
                  </a:lnTo>
                  <a:lnTo>
                    <a:pt x="149" y="10394"/>
                  </a:lnTo>
                  <a:lnTo>
                    <a:pt x="0" y="10748"/>
                  </a:lnTo>
                  <a:lnTo>
                    <a:pt x="149" y="11206"/>
                  </a:lnTo>
                  <a:lnTo>
                    <a:pt x="273" y="11539"/>
                  </a:lnTo>
                  <a:lnTo>
                    <a:pt x="423" y="11769"/>
                  </a:lnTo>
                  <a:lnTo>
                    <a:pt x="671" y="12102"/>
                  </a:lnTo>
                  <a:lnTo>
                    <a:pt x="11484" y="21038"/>
                  </a:lnTo>
                  <a:lnTo>
                    <a:pt x="11757" y="21267"/>
                  </a:lnTo>
                  <a:lnTo>
                    <a:pt x="12155" y="21496"/>
                  </a:lnTo>
                  <a:lnTo>
                    <a:pt x="12950" y="21600"/>
                  </a:lnTo>
                  <a:lnTo>
                    <a:pt x="13770" y="21496"/>
                  </a:lnTo>
                  <a:lnTo>
                    <a:pt x="14193" y="21267"/>
                  </a:lnTo>
                  <a:lnTo>
                    <a:pt x="14441" y="21038"/>
                  </a:lnTo>
                  <a:lnTo>
                    <a:pt x="21600" y="15164"/>
                  </a:lnTo>
                  <a:lnTo>
                    <a:pt x="21600" y="6457"/>
                  </a:lnTo>
                  <a:lnTo>
                    <a:pt x="14441" y="458"/>
                  </a:lnTo>
                  <a:close/>
                  <a:moveTo>
                    <a:pt x="12950" y="17205"/>
                  </a:moveTo>
                  <a:lnTo>
                    <a:pt x="5270" y="10748"/>
                  </a:lnTo>
                  <a:lnTo>
                    <a:pt x="12950" y="4291"/>
                  </a:lnTo>
                  <a:lnTo>
                    <a:pt x="20655" y="10748"/>
                  </a:lnTo>
                  <a:lnTo>
                    <a:pt x="12950" y="17205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Shape 1555"/>
            <p:cNvSpPr/>
            <p:nvPr/>
          </p:nvSpPr>
          <p:spPr>
            <a:xfrm>
              <a:off x="3274248" y="3868132"/>
              <a:ext cx="0" cy="2646"/>
            </a:xfrm>
            <a:custGeom>
              <a:pathLst>
                <a:path extrusionOk="0" h="21600" w="1">
                  <a:moveTo>
                    <a:pt x="0" y="0"/>
                  </a:moveTo>
                  <a:lnTo>
                    <a:pt x="0" y="2160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Shape 1556"/>
            <p:cNvSpPr/>
            <p:nvPr/>
          </p:nvSpPr>
          <p:spPr>
            <a:xfrm>
              <a:off x="3208700" y="3788814"/>
              <a:ext cx="66743" cy="161406"/>
            </a:xfrm>
            <a:custGeom>
              <a:pathLst>
                <a:path extrusionOk="0" h="21600" w="21600">
                  <a:moveTo>
                    <a:pt x="21600" y="10903"/>
                  </a:moveTo>
                  <a:lnTo>
                    <a:pt x="21600" y="10645"/>
                  </a:lnTo>
                  <a:lnTo>
                    <a:pt x="20110" y="8940"/>
                  </a:lnTo>
                  <a:lnTo>
                    <a:pt x="18124" y="7544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8124" y="14004"/>
                  </a:lnTo>
                  <a:lnTo>
                    <a:pt x="20110" y="12609"/>
                  </a:lnTo>
                  <a:lnTo>
                    <a:pt x="21600" y="1090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Shape 1557"/>
            <p:cNvSpPr/>
            <p:nvPr/>
          </p:nvSpPr>
          <p:spPr>
            <a:xfrm>
              <a:off x="3546096" y="3404941"/>
              <a:ext cx="405864" cy="405864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10116" y="21372"/>
                  </a:lnTo>
                  <a:lnTo>
                    <a:pt x="9784" y="21269"/>
                  </a:lnTo>
                  <a:lnTo>
                    <a:pt x="9453" y="21041"/>
                  </a:lnTo>
                  <a:lnTo>
                    <a:pt x="560" y="12053"/>
                  </a:lnTo>
                  <a:lnTo>
                    <a:pt x="332" y="11825"/>
                  </a:lnTo>
                  <a:lnTo>
                    <a:pt x="104" y="11494"/>
                  </a:lnTo>
                  <a:lnTo>
                    <a:pt x="0" y="11142"/>
                  </a:lnTo>
                  <a:lnTo>
                    <a:pt x="0" y="10458"/>
                  </a:lnTo>
                  <a:lnTo>
                    <a:pt x="104" y="10127"/>
                  </a:lnTo>
                  <a:lnTo>
                    <a:pt x="560" y="9464"/>
                  </a:lnTo>
                  <a:lnTo>
                    <a:pt x="9453" y="559"/>
                  </a:lnTo>
                  <a:lnTo>
                    <a:pt x="9784" y="331"/>
                  </a:lnTo>
                  <a:lnTo>
                    <a:pt x="10116" y="124"/>
                  </a:lnTo>
                  <a:lnTo>
                    <a:pt x="10468" y="0"/>
                  </a:lnTo>
                  <a:lnTo>
                    <a:pt x="11152" y="0"/>
                  </a:lnTo>
                  <a:lnTo>
                    <a:pt x="11484" y="124"/>
                  </a:lnTo>
                  <a:lnTo>
                    <a:pt x="11816" y="331"/>
                  </a:lnTo>
                  <a:lnTo>
                    <a:pt x="12044" y="559"/>
                  </a:lnTo>
                  <a:lnTo>
                    <a:pt x="21040" y="9464"/>
                  </a:lnTo>
                  <a:lnTo>
                    <a:pt x="21268" y="9796"/>
                  </a:lnTo>
                  <a:lnTo>
                    <a:pt x="21372" y="10127"/>
                  </a:lnTo>
                  <a:lnTo>
                    <a:pt x="21496" y="10458"/>
                  </a:lnTo>
                  <a:lnTo>
                    <a:pt x="21600" y="10810"/>
                  </a:lnTo>
                  <a:lnTo>
                    <a:pt x="21496" y="11142"/>
                  </a:lnTo>
                  <a:lnTo>
                    <a:pt x="21372" y="11494"/>
                  </a:lnTo>
                  <a:lnTo>
                    <a:pt x="21268" y="11825"/>
                  </a:lnTo>
                  <a:lnTo>
                    <a:pt x="11816" y="21269"/>
                  </a:lnTo>
                  <a:lnTo>
                    <a:pt x="11484" y="21372"/>
                  </a:lnTo>
                  <a:lnTo>
                    <a:pt x="10800" y="21600"/>
                  </a:lnTo>
                  <a:close/>
                  <a:moveTo>
                    <a:pt x="4374" y="10810"/>
                  </a:moveTo>
                  <a:lnTo>
                    <a:pt x="10800" y="17230"/>
                  </a:lnTo>
                  <a:lnTo>
                    <a:pt x="17226" y="10810"/>
                  </a:lnTo>
                  <a:lnTo>
                    <a:pt x="10800" y="4390"/>
                  </a:lnTo>
                  <a:lnTo>
                    <a:pt x="4374" y="1081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Shape 1558"/>
            <p:cNvSpPr/>
            <p:nvPr/>
          </p:nvSpPr>
          <p:spPr>
            <a:xfrm>
              <a:off x="3885212" y="1170555"/>
              <a:ext cx="402407" cy="405864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76"/>
                  </a:lnTo>
                  <a:lnTo>
                    <a:pt x="9706" y="21248"/>
                  </a:lnTo>
                  <a:lnTo>
                    <a:pt x="9498" y="21041"/>
                  </a:lnTo>
                  <a:lnTo>
                    <a:pt x="437" y="12136"/>
                  </a:lnTo>
                  <a:lnTo>
                    <a:pt x="208" y="11804"/>
                  </a:lnTo>
                  <a:lnTo>
                    <a:pt x="104" y="11473"/>
                  </a:lnTo>
                  <a:lnTo>
                    <a:pt x="0" y="11121"/>
                  </a:lnTo>
                  <a:lnTo>
                    <a:pt x="0" y="10458"/>
                  </a:lnTo>
                  <a:lnTo>
                    <a:pt x="104" y="10127"/>
                  </a:lnTo>
                  <a:lnTo>
                    <a:pt x="208" y="9775"/>
                  </a:lnTo>
                  <a:lnTo>
                    <a:pt x="437" y="9547"/>
                  </a:lnTo>
                  <a:lnTo>
                    <a:pt x="9498" y="559"/>
                  </a:lnTo>
                  <a:lnTo>
                    <a:pt x="9706" y="331"/>
                  </a:lnTo>
                  <a:lnTo>
                    <a:pt x="10061" y="228"/>
                  </a:lnTo>
                  <a:lnTo>
                    <a:pt x="10394" y="104"/>
                  </a:lnTo>
                  <a:lnTo>
                    <a:pt x="10727" y="0"/>
                  </a:lnTo>
                  <a:lnTo>
                    <a:pt x="11060" y="104"/>
                  </a:lnTo>
                  <a:lnTo>
                    <a:pt x="11414" y="228"/>
                  </a:lnTo>
                  <a:lnTo>
                    <a:pt x="11748" y="331"/>
                  </a:lnTo>
                  <a:lnTo>
                    <a:pt x="12102" y="559"/>
                  </a:lnTo>
                  <a:lnTo>
                    <a:pt x="21038" y="9547"/>
                  </a:lnTo>
                  <a:lnTo>
                    <a:pt x="21246" y="9775"/>
                  </a:lnTo>
                  <a:lnTo>
                    <a:pt x="21475" y="10127"/>
                  </a:lnTo>
                  <a:lnTo>
                    <a:pt x="21600" y="10790"/>
                  </a:lnTo>
                  <a:lnTo>
                    <a:pt x="21475" y="11473"/>
                  </a:lnTo>
                  <a:lnTo>
                    <a:pt x="21246" y="11804"/>
                  </a:lnTo>
                  <a:lnTo>
                    <a:pt x="21038" y="12136"/>
                  </a:lnTo>
                  <a:lnTo>
                    <a:pt x="12102" y="21041"/>
                  </a:lnTo>
                  <a:lnTo>
                    <a:pt x="11748" y="21248"/>
                  </a:lnTo>
                  <a:lnTo>
                    <a:pt x="11414" y="21476"/>
                  </a:lnTo>
                  <a:lnTo>
                    <a:pt x="10727" y="21600"/>
                  </a:lnTo>
                  <a:close/>
                  <a:moveTo>
                    <a:pt x="4291" y="10790"/>
                  </a:moveTo>
                  <a:lnTo>
                    <a:pt x="10727" y="17210"/>
                  </a:lnTo>
                  <a:lnTo>
                    <a:pt x="17184" y="10790"/>
                  </a:lnTo>
                  <a:lnTo>
                    <a:pt x="10727" y="4370"/>
                  </a:lnTo>
                  <a:lnTo>
                    <a:pt x="4291" y="1079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Shape 1559"/>
            <p:cNvSpPr/>
            <p:nvPr/>
          </p:nvSpPr>
          <p:spPr>
            <a:xfrm>
              <a:off x="4391305" y="0"/>
              <a:ext cx="402407" cy="404135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475"/>
                  </a:lnTo>
                  <a:lnTo>
                    <a:pt x="9852" y="21350"/>
                  </a:lnTo>
                  <a:lnTo>
                    <a:pt x="9498" y="21142"/>
                  </a:lnTo>
                  <a:lnTo>
                    <a:pt x="458" y="12090"/>
                  </a:lnTo>
                  <a:lnTo>
                    <a:pt x="229" y="11861"/>
                  </a:lnTo>
                  <a:lnTo>
                    <a:pt x="125" y="11528"/>
                  </a:lnTo>
                  <a:lnTo>
                    <a:pt x="0" y="11195"/>
                  </a:lnTo>
                  <a:lnTo>
                    <a:pt x="0" y="10509"/>
                  </a:lnTo>
                  <a:lnTo>
                    <a:pt x="125" y="10176"/>
                  </a:lnTo>
                  <a:lnTo>
                    <a:pt x="229" y="9843"/>
                  </a:lnTo>
                  <a:lnTo>
                    <a:pt x="458" y="9489"/>
                  </a:lnTo>
                  <a:lnTo>
                    <a:pt x="9498" y="562"/>
                  </a:lnTo>
                  <a:lnTo>
                    <a:pt x="9727" y="333"/>
                  </a:lnTo>
                  <a:lnTo>
                    <a:pt x="10061" y="125"/>
                  </a:lnTo>
                  <a:lnTo>
                    <a:pt x="10415" y="0"/>
                  </a:lnTo>
                  <a:lnTo>
                    <a:pt x="11081" y="0"/>
                  </a:lnTo>
                  <a:lnTo>
                    <a:pt x="11414" y="125"/>
                  </a:lnTo>
                  <a:lnTo>
                    <a:pt x="11769" y="333"/>
                  </a:lnTo>
                  <a:lnTo>
                    <a:pt x="12102" y="562"/>
                  </a:lnTo>
                  <a:lnTo>
                    <a:pt x="21038" y="9489"/>
                  </a:lnTo>
                  <a:lnTo>
                    <a:pt x="21267" y="9843"/>
                  </a:lnTo>
                  <a:lnTo>
                    <a:pt x="21475" y="10176"/>
                  </a:lnTo>
                  <a:lnTo>
                    <a:pt x="21600" y="10509"/>
                  </a:lnTo>
                  <a:lnTo>
                    <a:pt x="21600" y="11195"/>
                  </a:lnTo>
                  <a:lnTo>
                    <a:pt x="21475" y="11528"/>
                  </a:lnTo>
                  <a:lnTo>
                    <a:pt x="21267" y="11861"/>
                  </a:lnTo>
                  <a:lnTo>
                    <a:pt x="21038" y="12090"/>
                  </a:lnTo>
                  <a:lnTo>
                    <a:pt x="12102" y="21142"/>
                  </a:lnTo>
                  <a:lnTo>
                    <a:pt x="11769" y="21350"/>
                  </a:lnTo>
                  <a:lnTo>
                    <a:pt x="11414" y="21475"/>
                  </a:lnTo>
                  <a:lnTo>
                    <a:pt x="10748" y="21600"/>
                  </a:lnTo>
                  <a:close/>
                  <a:moveTo>
                    <a:pt x="4291" y="10862"/>
                  </a:moveTo>
                  <a:lnTo>
                    <a:pt x="10748" y="17292"/>
                  </a:lnTo>
                  <a:lnTo>
                    <a:pt x="17184" y="10862"/>
                  </a:lnTo>
                  <a:lnTo>
                    <a:pt x="10748" y="4412"/>
                  </a:lnTo>
                  <a:lnTo>
                    <a:pt x="4291" y="1086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Shape 1560"/>
            <p:cNvSpPr/>
            <p:nvPr/>
          </p:nvSpPr>
          <p:spPr>
            <a:xfrm>
              <a:off x="3714794" y="3776764"/>
              <a:ext cx="66899" cy="12407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Shape 1561"/>
            <p:cNvSpPr/>
            <p:nvPr/>
          </p:nvSpPr>
          <p:spPr>
            <a:xfrm>
              <a:off x="4558282" y="1594021"/>
              <a:ext cx="66899" cy="305999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Shape 1562"/>
            <p:cNvSpPr/>
            <p:nvPr/>
          </p:nvSpPr>
          <p:spPr>
            <a:xfrm>
              <a:off x="3885212" y="3067544"/>
              <a:ext cx="402407" cy="404135"/>
            </a:xfrm>
            <a:custGeom>
              <a:pathLst>
                <a:path extrusionOk="0" h="21600" w="21600">
                  <a:moveTo>
                    <a:pt x="10727" y="21600"/>
                  </a:moveTo>
                  <a:lnTo>
                    <a:pt x="10061" y="21475"/>
                  </a:lnTo>
                  <a:lnTo>
                    <a:pt x="9706" y="21371"/>
                  </a:lnTo>
                  <a:lnTo>
                    <a:pt x="9498" y="21038"/>
                  </a:lnTo>
                  <a:lnTo>
                    <a:pt x="437" y="12111"/>
                  </a:lnTo>
                  <a:lnTo>
                    <a:pt x="208" y="11757"/>
                  </a:lnTo>
                  <a:lnTo>
                    <a:pt x="104" y="11549"/>
                  </a:lnTo>
                  <a:lnTo>
                    <a:pt x="0" y="11195"/>
                  </a:lnTo>
                  <a:lnTo>
                    <a:pt x="0" y="10405"/>
                  </a:lnTo>
                  <a:lnTo>
                    <a:pt x="104" y="10072"/>
                  </a:lnTo>
                  <a:lnTo>
                    <a:pt x="208" y="9843"/>
                  </a:lnTo>
                  <a:lnTo>
                    <a:pt x="437" y="9510"/>
                  </a:lnTo>
                  <a:lnTo>
                    <a:pt x="9706" y="250"/>
                  </a:lnTo>
                  <a:lnTo>
                    <a:pt x="10061" y="125"/>
                  </a:lnTo>
                  <a:lnTo>
                    <a:pt x="10394" y="0"/>
                  </a:lnTo>
                  <a:lnTo>
                    <a:pt x="11060" y="0"/>
                  </a:lnTo>
                  <a:lnTo>
                    <a:pt x="11414" y="125"/>
                  </a:lnTo>
                  <a:lnTo>
                    <a:pt x="11748" y="250"/>
                  </a:lnTo>
                  <a:lnTo>
                    <a:pt x="12102" y="458"/>
                  </a:lnTo>
                  <a:lnTo>
                    <a:pt x="21038" y="9510"/>
                  </a:lnTo>
                  <a:lnTo>
                    <a:pt x="21246" y="9843"/>
                  </a:lnTo>
                  <a:lnTo>
                    <a:pt x="21475" y="10072"/>
                  </a:lnTo>
                  <a:lnTo>
                    <a:pt x="21600" y="10405"/>
                  </a:lnTo>
                  <a:lnTo>
                    <a:pt x="21600" y="11195"/>
                  </a:lnTo>
                  <a:lnTo>
                    <a:pt x="21475" y="11549"/>
                  </a:lnTo>
                  <a:lnTo>
                    <a:pt x="21246" y="11757"/>
                  </a:lnTo>
                  <a:lnTo>
                    <a:pt x="21038" y="12111"/>
                  </a:lnTo>
                  <a:lnTo>
                    <a:pt x="12102" y="21038"/>
                  </a:lnTo>
                  <a:lnTo>
                    <a:pt x="11748" y="21371"/>
                  </a:lnTo>
                  <a:lnTo>
                    <a:pt x="11414" y="21475"/>
                  </a:lnTo>
                  <a:lnTo>
                    <a:pt x="10727" y="21600"/>
                  </a:lnTo>
                  <a:close/>
                  <a:moveTo>
                    <a:pt x="4291" y="10738"/>
                  </a:moveTo>
                  <a:lnTo>
                    <a:pt x="10727" y="17313"/>
                  </a:lnTo>
                  <a:lnTo>
                    <a:pt x="17184" y="10738"/>
                  </a:lnTo>
                  <a:lnTo>
                    <a:pt x="10727" y="4308"/>
                  </a:lnTo>
                  <a:lnTo>
                    <a:pt x="4291" y="1073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Shape 1563"/>
            <p:cNvSpPr/>
            <p:nvPr/>
          </p:nvSpPr>
          <p:spPr>
            <a:xfrm>
              <a:off x="4391305" y="1003579"/>
              <a:ext cx="66743" cy="1066878"/>
            </a:xfrm>
            <a:custGeom>
              <a:pathLst>
                <a:path extrusionOk="0" h="21600" w="21600">
                  <a:moveTo>
                    <a:pt x="0" y="2146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20979" y="347"/>
                  </a:lnTo>
                  <a:lnTo>
                    <a:pt x="19614" y="686"/>
                  </a:lnTo>
                  <a:lnTo>
                    <a:pt x="17503" y="986"/>
                  </a:lnTo>
                  <a:lnTo>
                    <a:pt x="15517" y="1294"/>
                  </a:lnTo>
                  <a:lnTo>
                    <a:pt x="12166" y="1546"/>
                  </a:lnTo>
                  <a:lnTo>
                    <a:pt x="8814" y="1759"/>
                  </a:lnTo>
                  <a:lnTo>
                    <a:pt x="4097" y="1972"/>
                  </a:lnTo>
                  <a:lnTo>
                    <a:pt x="0" y="2146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Shape 1564"/>
            <p:cNvSpPr/>
            <p:nvPr/>
          </p:nvSpPr>
          <p:spPr>
            <a:xfrm>
              <a:off x="4289744" y="884801"/>
              <a:ext cx="99468" cy="116694"/>
            </a:xfrm>
            <a:custGeom>
              <a:pathLst>
                <a:path extrusionOk="0" h="21600" w="21600">
                  <a:moveTo>
                    <a:pt x="10800" y="12363"/>
                  </a:moveTo>
                  <a:lnTo>
                    <a:pt x="13043" y="12363"/>
                  </a:lnTo>
                  <a:lnTo>
                    <a:pt x="14871" y="13145"/>
                  </a:lnTo>
                  <a:lnTo>
                    <a:pt x="16615" y="13926"/>
                  </a:lnTo>
                  <a:lnTo>
                    <a:pt x="18443" y="15063"/>
                  </a:lnTo>
                  <a:lnTo>
                    <a:pt x="19772" y="16200"/>
                  </a:lnTo>
                  <a:lnTo>
                    <a:pt x="20686" y="17763"/>
                  </a:lnTo>
                  <a:lnTo>
                    <a:pt x="21102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8858" y="1137"/>
                  </a:lnTo>
                  <a:lnTo>
                    <a:pt x="16200" y="426"/>
                  </a:lnTo>
                  <a:lnTo>
                    <a:pt x="13458" y="0"/>
                  </a:lnTo>
                  <a:lnTo>
                    <a:pt x="7643" y="0"/>
                  </a:lnTo>
                  <a:lnTo>
                    <a:pt x="4902" y="426"/>
                  </a:lnTo>
                  <a:lnTo>
                    <a:pt x="2658" y="1137"/>
                  </a:lnTo>
                  <a:lnTo>
                    <a:pt x="0" y="1918"/>
                  </a:lnTo>
                  <a:lnTo>
                    <a:pt x="0" y="19682"/>
                  </a:lnTo>
                  <a:lnTo>
                    <a:pt x="831" y="17763"/>
                  </a:lnTo>
                  <a:lnTo>
                    <a:pt x="1745" y="16200"/>
                  </a:lnTo>
                  <a:lnTo>
                    <a:pt x="3074" y="15063"/>
                  </a:lnTo>
                  <a:lnTo>
                    <a:pt x="4486" y="13926"/>
                  </a:lnTo>
                  <a:lnTo>
                    <a:pt x="6729" y="13145"/>
                  </a:lnTo>
                  <a:lnTo>
                    <a:pt x="8474" y="12363"/>
                  </a:lnTo>
                  <a:lnTo>
                    <a:pt x="10800" y="12363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Shape 1565"/>
            <p:cNvSpPr/>
            <p:nvPr/>
          </p:nvSpPr>
          <p:spPr>
            <a:xfrm>
              <a:off x="4289744" y="1003579"/>
              <a:ext cx="99468" cy="114965"/>
            </a:xfrm>
            <a:custGeom>
              <a:pathLst>
                <a:path extrusionOk="0" h="21600" w="21600">
                  <a:moveTo>
                    <a:pt x="10800" y="9030"/>
                  </a:moveTo>
                  <a:lnTo>
                    <a:pt x="8474" y="9030"/>
                  </a:lnTo>
                  <a:lnTo>
                    <a:pt x="6729" y="8669"/>
                  </a:lnTo>
                  <a:lnTo>
                    <a:pt x="4486" y="7513"/>
                  </a:lnTo>
                  <a:lnTo>
                    <a:pt x="1745" y="5129"/>
                  </a:lnTo>
                  <a:lnTo>
                    <a:pt x="831" y="3540"/>
                  </a:lnTo>
                  <a:lnTo>
                    <a:pt x="0" y="1589"/>
                  </a:lnTo>
                  <a:lnTo>
                    <a:pt x="0" y="0"/>
                  </a:lnTo>
                  <a:lnTo>
                    <a:pt x="0" y="19649"/>
                  </a:lnTo>
                  <a:lnTo>
                    <a:pt x="2658" y="20444"/>
                  </a:lnTo>
                  <a:lnTo>
                    <a:pt x="4902" y="21239"/>
                  </a:lnTo>
                  <a:lnTo>
                    <a:pt x="7643" y="21600"/>
                  </a:lnTo>
                  <a:lnTo>
                    <a:pt x="13458" y="21600"/>
                  </a:lnTo>
                  <a:lnTo>
                    <a:pt x="16200" y="21239"/>
                  </a:lnTo>
                  <a:lnTo>
                    <a:pt x="18858" y="20444"/>
                  </a:lnTo>
                  <a:lnTo>
                    <a:pt x="21600" y="19649"/>
                  </a:lnTo>
                  <a:lnTo>
                    <a:pt x="21600" y="0"/>
                  </a:lnTo>
                  <a:lnTo>
                    <a:pt x="21102" y="1589"/>
                  </a:lnTo>
                  <a:lnTo>
                    <a:pt x="20686" y="3540"/>
                  </a:lnTo>
                  <a:lnTo>
                    <a:pt x="19772" y="5129"/>
                  </a:lnTo>
                  <a:lnTo>
                    <a:pt x="18443" y="6285"/>
                  </a:lnTo>
                  <a:lnTo>
                    <a:pt x="16615" y="7513"/>
                  </a:lnTo>
                  <a:lnTo>
                    <a:pt x="14871" y="8669"/>
                  </a:lnTo>
                  <a:lnTo>
                    <a:pt x="13043" y="9030"/>
                  </a:lnTo>
                  <a:lnTo>
                    <a:pt x="10800" y="903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Shape 1566"/>
            <p:cNvSpPr/>
            <p:nvPr/>
          </p:nvSpPr>
          <p:spPr>
            <a:xfrm>
              <a:off x="4220887" y="895130"/>
              <a:ext cx="66743" cy="213084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866"/>
                  </a:lnTo>
                  <a:lnTo>
                    <a:pt x="12786" y="1928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366" y="7515"/>
                  </a:lnTo>
                  <a:lnTo>
                    <a:pt x="621" y="9010"/>
                  </a:lnTo>
                  <a:lnTo>
                    <a:pt x="0" y="10898"/>
                  </a:lnTo>
                  <a:lnTo>
                    <a:pt x="621" y="12630"/>
                  </a:lnTo>
                  <a:lnTo>
                    <a:pt x="1366" y="14321"/>
                  </a:lnTo>
                  <a:lnTo>
                    <a:pt x="3352" y="15816"/>
                  </a:lnTo>
                  <a:lnTo>
                    <a:pt x="6083" y="17351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Shape 1567"/>
            <p:cNvSpPr/>
            <p:nvPr/>
          </p:nvSpPr>
          <p:spPr>
            <a:xfrm>
              <a:off x="4391305" y="895130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097" y="20734"/>
                  </a:lnTo>
                  <a:lnTo>
                    <a:pt x="8814" y="19672"/>
                  </a:lnTo>
                  <a:lnTo>
                    <a:pt x="12166" y="18610"/>
                  </a:lnTo>
                  <a:lnTo>
                    <a:pt x="15517" y="17351"/>
                  </a:lnTo>
                  <a:lnTo>
                    <a:pt x="17503" y="15816"/>
                  </a:lnTo>
                  <a:lnTo>
                    <a:pt x="19614" y="14321"/>
                  </a:lnTo>
                  <a:lnTo>
                    <a:pt x="20979" y="12630"/>
                  </a:lnTo>
                  <a:lnTo>
                    <a:pt x="21600" y="10898"/>
                  </a:lnTo>
                  <a:lnTo>
                    <a:pt x="20979" y="9010"/>
                  </a:lnTo>
                  <a:lnTo>
                    <a:pt x="19614" y="7515"/>
                  </a:lnTo>
                  <a:lnTo>
                    <a:pt x="17503" y="5784"/>
                  </a:lnTo>
                  <a:lnTo>
                    <a:pt x="15517" y="4289"/>
                  </a:lnTo>
                  <a:lnTo>
                    <a:pt x="12166" y="3030"/>
                  </a:lnTo>
                  <a:lnTo>
                    <a:pt x="8814" y="1928"/>
                  </a:lnTo>
                  <a:lnTo>
                    <a:pt x="4097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Shape 1568"/>
            <p:cNvSpPr/>
            <p:nvPr/>
          </p:nvSpPr>
          <p:spPr>
            <a:xfrm>
              <a:off x="4391305" y="1867725"/>
              <a:ext cx="402407" cy="405864"/>
            </a:xfrm>
            <a:custGeom>
              <a:pathLst>
                <a:path extrusionOk="0" h="21600" w="21600">
                  <a:moveTo>
                    <a:pt x="10748" y="21600"/>
                  </a:moveTo>
                  <a:lnTo>
                    <a:pt x="10061" y="21497"/>
                  </a:lnTo>
                  <a:lnTo>
                    <a:pt x="9727" y="21269"/>
                  </a:lnTo>
                  <a:lnTo>
                    <a:pt x="9498" y="21021"/>
                  </a:lnTo>
                  <a:lnTo>
                    <a:pt x="458" y="12145"/>
                  </a:lnTo>
                  <a:lnTo>
                    <a:pt x="229" y="11814"/>
                  </a:lnTo>
                  <a:lnTo>
                    <a:pt x="125" y="11483"/>
                  </a:lnTo>
                  <a:lnTo>
                    <a:pt x="0" y="11152"/>
                  </a:lnTo>
                  <a:lnTo>
                    <a:pt x="0" y="10469"/>
                  </a:lnTo>
                  <a:lnTo>
                    <a:pt x="125" y="10138"/>
                  </a:lnTo>
                  <a:lnTo>
                    <a:pt x="229" y="9786"/>
                  </a:lnTo>
                  <a:lnTo>
                    <a:pt x="9727" y="352"/>
                  </a:lnTo>
                  <a:lnTo>
                    <a:pt x="10061" y="248"/>
                  </a:lnTo>
                  <a:lnTo>
                    <a:pt x="10415" y="124"/>
                  </a:lnTo>
                  <a:lnTo>
                    <a:pt x="10748" y="0"/>
                  </a:lnTo>
                  <a:lnTo>
                    <a:pt x="11414" y="248"/>
                  </a:lnTo>
                  <a:lnTo>
                    <a:pt x="11769" y="352"/>
                  </a:lnTo>
                  <a:lnTo>
                    <a:pt x="12102" y="579"/>
                  </a:lnTo>
                  <a:lnTo>
                    <a:pt x="21038" y="9559"/>
                  </a:lnTo>
                  <a:lnTo>
                    <a:pt x="21267" y="9786"/>
                  </a:lnTo>
                  <a:lnTo>
                    <a:pt x="21475" y="10138"/>
                  </a:lnTo>
                  <a:lnTo>
                    <a:pt x="21600" y="10469"/>
                  </a:lnTo>
                  <a:lnTo>
                    <a:pt x="21600" y="11152"/>
                  </a:lnTo>
                  <a:lnTo>
                    <a:pt x="21475" y="11483"/>
                  </a:lnTo>
                  <a:lnTo>
                    <a:pt x="21267" y="11814"/>
                  </a:lnTo>
                  <a:lnTo>
                    <a:pt x="21038" y="12145"/>
                  </a:lnTo>
                  <a:lnTo>
                    <a:pt x="12102" y="21021"/>
                  </a:lnTo>
                  <a:lnTo>
                    <a:pt x="11769" y="21269"/>
                  </a:lnTo>
                  <a:lnTo>
                    <a:pt x="11414" y="21497"/>
                  </a:lnTo>
                  <a:lnTo>
                    <a:pt x="10748" y="21600"/>
                  </a:lnTo>
                  <a:close/>
                  <a:moveTo>
                    <a:pt x="4291" y="10800"/>
                  </a:moveTo>
                  <a:lnTo>
                    <a:pt x="10748" y="17214"/>
                  </a:lnTo>
                  <a:lnTo>
                    <a:pt x="17184" y="10800"/>
                  </a:lnTo>
                  <a:lnTo>
                    <a:pt x="10748" y="4407"/>
                  </a:lnTo>
                  <a:lnTo>
                    <a:pt x="4291" y="1080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Shape 1569"/>
            <p:cNvSpPr/>
            <p:nvPr/>
          </p:nvSpPr>
          <p:spPr>
            <a:xfrm>
              <a:off x="4220887" y="2828268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18"/>
                  </a:lnTo>
                  <a:lnTo>
                    <a:pt x="4832" y="19682"/>
                  </a:lnTo>
                  <a:lnTo>
                    <a:pt x="3091" y="18509"/>
                  </a:lnTo>
                  <a:lnTo>
                    <a:pt x="1741" y="16768"/>
                  </a:lnTo>
                  <a:lnTo>
                    <a:pt x="782" y="15028"/>
                  </a:lnTo>
                  <a:lnTo>
                    <a:pt x="178" y="12896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537"/>
                  </a:lnTo>
                  <a:lnTo>
                    <a:pt x="1741" y="4832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178"/>
                  </a:lnTo>
                  <a:lnTo>
                    <a:pt x="10800" y="0"/>
                  </a:lnTo>
                  <a:lnTo>
                    <a:pt x="12896" y="178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832"/>
                  </a:lnTo>
                  <a:lnTo>
                    <a:pt x="20605" y="6537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2896"/>
                  </a:lnTo>
                  <a:lnTo>
                    <a:pt x="20605" y="15028"/>
                  </a:lnTo>
                  <a:lnTo>
                    <a:pt x="19646" y="16768"/>
                  </a:lnTo>
                  <a:lnTo>
                    <a:pt x="18296" y="18509"/>
                  </a:lnTo>
                  <a:lnTo>
                    <a:pt x="16768" y="19682"/>
                  </a:lnTo>
                  <a:lnTo>
                    <a:pt x="14850" y="20818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05" y="6359"/>
                  </a:lnTo>
                  <a:lnTo>
                    <a:pt x="9059" y="6537"/>
                  </a:lnTo>
                  <a:lnTo>
                    <a:pt x="8100" y="6928"/>
                  </a:lnTo>
                  <a:lnTo>
                    <a:pt x="7496" y="7496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505"/>
                  </a:lnTo>
                  <a:lnTo>
                    <a:pt x="6928" y="13322"/>
                  </a:lnTo>
                  <a:lnTo>
                    <a:pt x="7496" y="14068"/>
                  </a:lnTo>
                  <a:lnTo>
                    <a:pt x="8100" y="14672"/>
                  </a:lnTo>
                  <a:lnTo>
                    <a:pt x="9059" y="15028"/>
                  </a:lnTo>
                  <a:lnTo>
                    <a:pt x="9805" y="15241"/>
                  </a:lnTo>
                  <a:lnTo>
                    <a:pt x="10800" y="15418"/>
                  </a:lnTo>
                  <a:lnTo>
                    <a:pt x="11759" y="15241"/>
                  </a:lnTo>
                  <a:lnTo>
                    <a:pt x="12541" y="15028"/>
                  </a:lnTo>
                  <a:lnTo>
                    <a:pt x="13287" y="14672"/>
                  </a:lnTo>
                  <a:lnTo>
                    <a:pt x="14068" y="14068"/>
                  </a:lnTo>
                  <a:lnTo>
                    <a:pt x="14637" y="13322"/>
                  </a:lnTo>
                  <a:lnTo>
                    <a:pt x="15028" y="12505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496"/>
                  </a:lnTo>
                  <a:lnTo>
                    <a:pt x="13287" y="6928"/>
                  </a:lnTo>
                  <a:lnTo>
                    <a:pt x="12541" y="6537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Shape 1570"/>
            <p:cNvSpPr/>
            <p:nvPr/>
          </p:nvSpPr>
          <p:spPr>
            <a:xfrm>
              <a:off x="3038281" y="3172550"/>
              <a:ext cx="235439" cy="233711"/>
            </a:xfrm>
            <a:custGeom>
              <a:pathLst>
                <a:path extrusionOk="0" h="21600" w="21600">
                  <a:moveTo>
                    <a:pt x="10818" y="21600"/>
                  </a:moveTo>
                  <a:lnTo>
                    <a:pt x="8690" y="21385"/>
                  </a:lnTo>
                  <a:lnTo>
                    <a:pt x="6562" y="20813"/>
                  </a:lnTo>
                  <a:lnTo>
                    <a:pt x="4859" y="19848"/>
                  </a:lnTo>
                  <a:lnTo>
                    <a:pt x="3086" y="18453"/>
                  </a:lnTo>
                  <a:lnTo>
                    <a:pt x="1738" y="16736"/>
                  </a:lnTo>
                  <a:lnTo>
                    <a:pt x="780" y="14984"/>
                  </a:lnTo>
                  <a:lnTo>
                    <a:pt x="213" y="13017"/>
                  </a:lnTo>
                  <a:lnTo>
                    <a:pt x="0" y="10907"/>
                  </a:lnTo>
                  <a:lnTo>
                    <a:pt x="213" y="8547"/>
                  </a:lnTo>
                  <a:lnTo>
                    <a:pt x="780" y="6616"/>
                  </a:lnTo>
                  <a:lnTo>
                    <a:pt x="1951" y="4685"/>
                  </a:lnTo>
                  <a:lnTo>
                    <a:pt x="3086" y="3111"/>
                  </a:lnTo>
                  <a:lnTo>
                    <a:pt x="4859" y="1788"/>
                  </a:lnTo>
                  <a:lnTo>
                    <a:pt x="6562" y="823"/>
                  </a:lnTo>
                  <a:lnTo>
                    <a:pt x="8690" y="215"/>
                  </a:lnTo>
                  <a:lnTo>
                    <a:pt x="10818" y="0"/>
                  </a:lnTo>
                  <a:lnTo>
                    <a:pt x="12910" y="215"/>
                  </a:lnTo>
                  <a:lnTo>
                    <a:pt x="15038" y="823"/>
                  </a:lnTo>
                  <a:lnTo>
                    <a:pt x="16776" y="1788"/>
                  </a:lnTo>
                  <a:lnTo>
                    <a:pt x="18301" y="3111"/>
                  </a:lnTo>
                  <a:lnTo>
                    <a:pt x="19649" y="4685"/>
                  </a:lnTo>
                  <a:lnTo>
                    <a:pt x="20607" y="6616"/>
                  </a:lnTo>
                  <a:lnTo>
                    <a:pt x="21387" y="8547"/>
                  </a:lnTo>
                  <a:lnTo>
                    <a:pt x="21600" y="10907"/>
                  </a:lnTo>
                  <a:lnTo>
                    <a:pt x="21387" y="13017"/>
                  </a:lnTo>
                  <a:lnTo>
                    <a:pt x="20607" y="14984"/>
                  </a:lnTo>
                  <a:lnTo>
                    <a:pt x="19649" y="16915"/>
                  </a:lnTo>
                  <a:lnTo>
                    <a:pt x="18301" y="18453"/>
                  </a:lnTo>
                  <a:lnTo>
                    <a:pt x="16776" y="19848"/>
                  </a:lnTo>
                  <a:lnTo>
                    <a:pt x="15038" y="20813"/>
                  </a:lnTo>
                  <a:lnTo>
                    <a:pt x="12910" y="21385"/>
                  </a:lnTo>
                  <a:lnTo>
                    <a:pt x="10818" y="21600"/>
                  </a:lnTo>
                  <a:close/>
                  <a:moveTo>
                    <a:pt x="10818" y="6258"/>
                  </a:moveTo>
                  <a:lnTo>
                    <a:pt x="9825" y="6258"/>
                  </a:lnTo>
                  <a:lnTo>
                    <a:pt x="9080" y="6616"/>
                  </a:lnTo>
                  <a:lnTo>
                    <a:pt x="8300" y="7009"/>
                  </a:lnTo>
                  <a:lnTo>
                    <a:pt x="7519" y="7581"/>
                  </a:lnTo>
                  <a:lnTo>
                    <a:pt x="6952" y="8189"/>
                  </a:lnTo>
                  <a:lnTo>
                    <a:pt x="6562" y="8940"/>
                  </a:lnTo>
                  <a:lnTo>
                    <a:pt x="6384" y="9942"/>
                  </a:lnTo>
                  <a:lnTo>
                    <a:pt x="6171" y="10907"/>
                  </a:lnTo>
                  <a:lnTo>
                    <a:pt x="6384" y="11694"/>
                  </a:lnTo>
                  <a:lnTo>
                    <a:pt x="6562" y="12660"/>
                  </a:lnTo>
                  <a:lnTo>
                    <a:pt x="6952" y="13411"/>
                  </a:lnTo>
                  <a:lnTo>
                    <a:pt x="7519" y="13983"/>
                  </a:lnTo>
                  <a:lnTo>
                    <a:pt x="8300" y="14591"/>
                  </a:lnTo>
                  <a:lnTo>
                    <a:pt x="9080" y="15163"/>
                  </a:lnTo>
                  <a:lnTo>
                    <a:pt x="9825" y="15377"/>
                  </a:lnTo>
                  <a:lnTo>
                    <a:pt x="11775" y="15377"/>
                  </a:lnTo>
                  <a:lnTo>
                    <a:pt x="12520" y="14984"/>
                  </a:lnTo>
                  <a:lnTo>
                    <a:pt x="13300" y="14591"/>
                  </a:lnTo>
                  <a:lnTo>
                    <a:pt x="14081" y="13983"/>
                  </a:lnTo>
                  <a:lnTo>
                    <a:pt x="14648" y="13411"/>
                  </a:lnTo>
                  <a:lnTo>
                    <a:pt x="15038" y="12660"/>
                  </a:lnTo>
                  <a:lnTo>
                    <a:pt x="15216" y="11694"/>
                  </a:lnTo>
                  <a:lnTo>
                    <a:pt x="15429" y="10907"/>
                  </a:lnTo>
                  <a:lnTo>
                    <a:pt x="15216" y="9942"/>
                  </a:lnTo>
                  <a:lnTo>
                    <a:pt x="15038" y="8940"/>
                  </a:lnTo>
                  <a:lnTo>
                    <a:pt x="14648" y="8189"/>
                  </a:lnTo>
                  <a:lnTo>
                    <a:pt x="14081" y="7581"/>
                  </a:lnTo>
                  <a:lnTo>
                    <a:pt x="13300" y="7009"/>
                  </a:lnTo>
                  <a:lnTo>
                    <a:pt x="12520" y="6616"/>
                  </a:lnTo>
                  <a:lnTo>
                    <a:pt x="11775" y="6258"/>
                  </a:lnTo>
                  <a:lnTo>
                    <a:pt x="10818" y="625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Shape 1571"/>
            <p:cNvSpPr/>
            <p:nvPr/>
          </p:nvSpPr>
          <p:spPr>
            <a:xfrm>
              <a:off x="3546096" y="2797283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20"/>
                  </a:lnTo>
                  <a:lnTo>
                    <a:pt x="4832" y="19649"/>
                  </a:lnTo>
                  <a:lnTo>
                    <a:pt x="3268" y="18514"/>
                  </a:lnTo>
                  <a:lnTo>
                    <a:pt x="1954" y="16776"/>
                  </a:lnTo>
                  <a:lnTo>
                    <a:pt x="959" y="15038"/>
                  </a:lnTo>
                  <a:lnTo>
                    <a:pt x="178" y="12910"/>
                  </a:lnTo>
                  <a:lnTo>
                    <a:pt x="0" y="10782"/>
                  </a:lnTo>
                  <a:lnTo>
                    <a:pt x="178" y="8690"/>
                  </a:lnTo>
                  <a:lnTo>
                    <a:pt x="959" y="6739"/>
                  </a:lnTo>
                  <a:lnTo>
                    <a:pt x="1954" y="4824"/>
                  </a:lnTo>
                  <a:lnTo>
                    <a:pt x="3268" y="3299"/>
                  </a:lnTo>
                  <a:lnTo>
                    <a:pt x="4832" y="1915"/>
                  </a:lnTo>
                  <a:lnTo>
                    <a:pt x="6537" y="958"/>
                  </a:lnTo>
                  <a:lnTo>
                    <a:pt x="8668" y="390"/>
                  </a:lnTo>
                  <a:lnTo>
                    <a:pt x="10800" y="0"/>
                  </a:lnTo>
                  <a:lnTo>
                    <a:pt x="12896" y="390"/>
                  </a:lnTo>
                  <a:lnTo>
                    <a:pt x="15028" y="958"/>
                  </a:lnTo>
                  <a:lnTo>
                    <a:pt x="16768" y="1915"/>
                  </a:lnTo>
                  <a:lnTo>
                    <a:pt x="18296" y="3299"/>
                  </a:lnTo>
                  <a:lnTo>
                    <a:pt x="19682" y="4824"/>
                  </a:lnTo>
                  <a:lnTo>
                    <a:pt x="20641" y="6739"/>
                  </a:lnTo>
                  <a:lnTo>
                    <a:pt x="21422" y="8690"/>
                  </a:lnTo>
                  <a:lnTo>
                    <a:pt x="21600" y="10782"/>
                  </a:lnTo>
                  <a:lnTo>
                    <a:pt x="21422" y="12910"/>
                  </a:lnTo>
                  <a:lnTo>
                    <a:pt x="20641" y="15038"/>
                  </a:lnTo>
                  <a:lnTo>
                    <a:pt x="19682" y="16776"/>
                  </a:lnTo>
                  <a:lnTo>
                    <a:pt x="18296" y="18514"/>
                  </a:lnTo>
                  <a:lnTo>
                    <a:pt x="16768" y="19649"/>
                  </a:lnTo>
                  <a:lnTo>
                    <a:pt x="15028" y="20820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49"/>
                  </a:lnTo>
                  <a:lnTo>
                    <a:pt x="9059" y="6562"/>
                  </a:lnTo>
                  <a:lnTo>
                    <a:pt x="8313" y="6916"/>
                  </a:lnTo>
                  <a:lnTo>
                    <a:pt x="7496" y="7519"/>
                  </a:lnTo>
                  <a:lnTo>
                    <a:pt x="6928" y="8300"/>
                  </a:lnTo>
                  <a:lnTo>
                    <a:pt x="6537" y="9044"/>
                  </a:lnTo>
                  <a:lnTo>
                    <a:pt x="6359" y="9825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37" y="12520"/>
                  </a:lnTo>
                  <a:lnTo>
                    <a:pt x="6928" y="13478"/>
                  </a:lnTo>
                  <a:lnTo>
                    <a:pt x="7496" y="14081"/>
                  </a:lnTo>
                  <a:lnTo>
                    <a:pt x="8313" y="14648"/>
                  </a:lnTo>
                  <a:lnTo>
                    <a:pt x="9059" y="15038"/>
                  </a:lnTo>
                  <a:lnTo>
                    <a:pt x="9841" y="15393"/>
                  </a:lnTo>
                  <a:lnTo>
                    <a:pt x="11759" y="15393"/>
                  </a:lnTo>
                  <a:lnTo>
                    <a:pt x="12541" y="15038"/>
                  </a:lnTo>
                  <a:lnTo>
                    <a:pt x="13322" y="14648"/>
                  </a:lnTo>
                  <a:lnTo>
                    <a:pt x="14068" y="14081"/>
                  </a:lnTo>
                  <a:lnTo>
                    <a:pt x="14672" y="13478"/>
                  </a:lnTo>
                  <a:lnTo>
                    <a:pt x="15028" y="12520"/>
                  </a:lnTo>
                  <a:lnTo>
                    <a:pt x="15241" y="11775"/>
                  </a:lnTo>
                  <a:lnTo>
                    <a:pt x="15418" y="10782"/>
                  </a:lnTo>
                  <a:lnTo>
                    <a:pt x="15241" y="9825"/>
                  </a:lnTo>
                  <a:lnTo>
                    <a:pt x="15028" y="9044"/>
                  </a:lnTo>
                  <a:lnTo>
                    <a:pt x="14672" y="8300"/>
                  </a:lnTo>
                  <a:lnTo>
                    <a:pt x="14068" y="7519"/>
                  </a:lnTo>
                  <a:lnTo>
                    <a:pt x="13322" y="6916"/>
                  </a:lnTo>
                  <a:lnTo>
                    <a:pt x="12541" y="6562"/>
                  </a:lnTo>
                  <a:lnTo>
                    <a:pt x="11759" y="6349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Shape 1572"/>
            <p:cNvSpPr/>
            <p:nvPr/>
          </p:nvSpPr>
          <p:spPr>
            <a:xfrm>
              <a:off x="3546096" y="4516969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5"/>
                  </a:lnTo>
                  <a:lnTo>
                    <a:pt x="6537" y="20812"/>
                  </a:lnTo>
                  <a:lnTo>
                    <a:pt x="4832" y="19809"/>
                  </a:lnTo>
                  <a:lnTo>
                    <a:pt x="3091" y="18484"/>
                  </a:lnTo>
                  <a:lnTo>
                    <a:pt x="1954" y="16907"/>
                  </a:lnTo>
                  <a:lnTo>
                    <a:pt x="782" y="14973"/>
                  </a:lnTo>
                  <a:lnTo>
                    <a:pt x="178" y="13039"/>
                  </a:lnTo>
                  <a:lnTo>
                    <a:pt x="0" y="10890"/>
                  </a:lnTo>
                  <a:lnTo>
                    <a:pt x="178" y="8561"/>
                  </a:lnTo>
                  <a:lnTo>
                    <a:pt x="782" y="6627"/>
                  </a:lnTo>
                  <a:lnTo>
                    <a:pt x="1954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37" y="752"/>
                  </a:lnTo>
                  <a:lnTo>
                    <a:pt x="8668" y="179"/>
                  </a:lnTo>
                  <a:lnTo>
                    <a:pt x="10800" y="0"/>
                  </a:lnTo>
                  <a:lnTo>
                    <a:pt x="12896" y="179"/>
                  </a:lnTo>
                  <a:lnTo>
                    <a:pt x="15028" y="752"/>
                  </a:lnTo>
                  <a:lnTo>
                    <a:pt x="16768" y="1755"/>
                  </a:lnTo>
                  <a:lnTo>
                    <a:pt x="18296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422" y="8561"/>
                  </a:lnTo>
                  <a:lnTo>
                    <a:pt x="21600" y="10890"/>
                  </a:lnTo>
                  <a:lnTo>
                    <a:pt x="21422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296" y="18484"/>
                  </a:lnTo>
                  <a:lnTo>
                    <a:pt x="16768" y="19809"/>
                  </a:lnTo>
                  <a:lnTo>
                    <a:pt x="15028" y="20812"/>
                  </a:lnTo>
                  <a:lnTo>
                    <a:pt x="12896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627"/>
                  </a:lnTo>
                  <a:lnTo>
                    <a:pt x="8313" y="6985"/>
                  </a:lnTo>
                  <a:lnTo>
                    <a:pt x="7496" y="7594"/>
                  </a:lnTo>
                  <a:lnTo>
                    <a:pt x="6928" y="8167"/>
                  </a:lnTo>
                  <a:lnTo>
                    <a:pt x="6537" y="8919"/>
                  </a:lnTo>
                  <a:lnTo>
                    <a:pt x="6359" y="9922"/>
                  </a:lnTo>
                  <a:lnTo>
                    <a:pt x="6182" y="10890"/>
                  </a:lnTo>
                  <a:lnTo>
                    <a:pt x="6359" y="11678"/>
                  </a:lnTo>
                  <a:lnTo>
                    <a:pt x="6537" y="12645"/>
                  </a:lnTo>
                  <a:lnTo>
                    <a:pt x="6928" y="13397"/>
                  </a:lnTo>
                  <a:lnTo>
                    <a:pt x="7496" y="14006"/>
                  </a:lnTo>
                  <a:lnTo>
                    <a:pt x="8313" y="14579"/>
                  </a:lnTo>
                  <a:lnTo>
                    <a:pt x="9059" y="15188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068" y="14006"/>
                  </a:lnTo>
                  <a:lnTo>
                    <a:pt x="14672" y="13397"/>
                  </a:lnTo>
                  <a:lnTo>
                    <a:pt x="15028" y="12645"/>
                  </a:lnTo>
                  <a:lnTo>
                    <a:pt x="15241" y="11678"/>
                  </a:lnTo>
                  <a:lnTo>
                    <a:pt x="15418" y="10890"/>
                  </a:lnTo>
                  <a:lnTo>
                    <a:pt x="15241" y="9922"/>
                  </a:lnTo>
                  <a:lnTo>
                    <a:pt x="15028" y="8919"/>
                  </a:lnTo>
                  <a:lnTo>
                    <a:pt x="14672" y="8167"/>
                  </a:lnTo>
                  <a:lnTo>
                    <a:pt x="14068" y="7594"/>
                  </a:lnTo>
                  <a:lnTo>
                    <a:pt x="13322" y="6985"/>
                  </a:lnTo>
                  <a:lnTo>
                    <a:pt x="12541" y="6627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Shape 1573"/>
            <p:cNvSpPr/>
            <p:nvPr/>
          </p:nvSpPr>
          <p:spPr>
            <a:xfrm>
              <a:off x="3208700" y="3420432"/>
              <a:ext cx="233711" cy="235439"/>
            </a:xfrm>
            <a:custGeom>
              <a:pathLst>
                <a:path extrusionOk="0" h="21600" w="21600">
                  <a:moveTo>
                    <a:pt x="10908" y="21600"/>
                  </a:moveTo>
                  <a:lnTo>
                    <a:pt x="8755" y="21387"/>
                  </a:lnTo>
                  <a:lnTo>
                    <a:pt x="6638" y="20607"/>
                  </a:lnTo>
                  <a:lnTo>
                    <a:pt x="4844" y="19649"/>
                  </a:lnTo>
                  <a:lnTo>
                    <a:pt x="3122" y="18337"/>
                  </a:lnTo>
                  <a:lnTo>
                    <a:pt x="1758" y="16776"/>
                  </a:lnTo>
                  <a:lnTo>
                    <a:pt x="789" y="14861"/>
                  </a:lnTo>
                  <a:lnTo>
                    <a:pt x="215" y="12910"/>
                  </a:lnTo>
                  <a:lnTo>
                    <a:pt x="0" y="10818"/>
                  </a:lnTo>
                  <a:lnTo>
                    <a:pt x="215" y="8654"/>
                  </a:lnTo>
                  <a:lnTo>
                    <a:pt x="789" y="6562"/>
                  </a:lnTo>
                  <a:lnTo>
                    <a:pt x="1758" y="4824"/>
                  </a:lnTo>
                  <a:lnTo>
                    <a:pt x="3122" y="3086"/>
                  </a:lnTo>
                  <a:lnTo>
                    <a:pt x="4664" y="1951"/>
                  </a:lnTo>
                  <a:lnTo>
                    <a:pt x="6638" y="780"/>
                  </a:lnTo>
                  <a:lnTo>
                    <a:pt x="8575" y="177"/>
                  </a:lnTo>
                  <a:lnTo>
                    <a:pt x="10908" y="0"/>
                  </a:lnTo>
                  <a:lnTo>
                    <a:pt x="13060" y="177"/>
                  </a:lnTo>
                  <a:lnTo>
                    <a:pt x="14998" y="780"/>
                  </a:lnTo>
                  <a:lnTo>
                    <a:pt x="16936" y="1951"/>
                  </a:lnTo>
                  <a:lnTo>
                    <a:pt x="18514" y="3086"/>
                  </a:lnTo>
                  <a:lnTo>
                    <a:pt x="19878" y="4824"/>
                  </a:lnTo>
                  <a:lnTo>
                    <a:pt x="20847" y="6562"/>
                  </a:lnTo>
                  <a:lnTo>
                    <a:pt x="21421" y="8654"/>
                  </a:lnTo>
                  <a:lnTo>
                    <a:pt x="21600" y="10818"/>
                  </a:lnTo>
                  <a:lnTo>
                    <a:pt x="21421" y="12910"/>
                  </a:lnTo>
                  <a:lnTo>
                    <a:pt x="20847" y="15038"/>
                  </a:lnTo>
                  <a:lnTo>
                    <a:pt x="19878" y="16776"/>
                  </a:lnTo>
                  <a:lnTo>
                    <a:pt x="18514" y="18337"/>
                  </a:lnTo>
                  <a:lnTo>
                    <a:pt x="16936" y="19649"/>
                  </a:lnTo>
                  <a:lnTo>
                    <a:pt x="14998" y="20607"/>
                  </a:lnTo>
                  <a:lnTo>
                    <a:pt x="13060" y="21210"/>
                  </a:lnTo>
                  <a:lnTo>
                    <a:pt x="10908" y="21600"/>
                  </a:lnTo>
                  <a:close/>
                  <a:moveTo>
                    <a:pt x="10908" y="6171"/>
                  </a:moveTo>
                  <a:lnTo>
                    <a:pt x="9939" y="6171"/>
                  </a:lnTo>
                  <a:lnTo>
                    <a:pt x="8970" y="6562"/>
                  </a:lnTo>
                  <a:lnTo>
                    <a:pt x="8181" y="6952"/>
                  </a:lnTo>
                  <a:lnTo>
                    <a:pt x="7607" y="7519"/>
                  </a:lnTo>
                  <a:lnTo>
                    <a:pt x="6997" y="8087"/>
                  </a:lnTo>
                  <a:lnTo>
                    <a:pt x="6638" y="9044"/>
                  </a:lnTo>
                  <a:lnTo>
                    <a:pt x="6243" y="9825"/>
                  </a:lnTo>
                  <a:lnTo>
                    <a:pt x="6243" y="11563"/>
                  </a:lnTo>
                  <a:lnTo>
                    <a:pt x="6638" y="12520"/>
                  </a:lnTo>
                  <a:lnTo>
                    <a:pt x="6997" y="13300"/>
                  </a:lnTo>
                  <a:lnTo>
                    <a:pt x="7607" y="14045"/>
                  </a:lnTo>
                  <a:lnTo>
                    <a:pt x="8181" y="14648"/>
                  </a:lnTo>
                  <a:lnTo>
                    <a:pt x="8970" y="15038"/>
                  </a:lnTo>
                  <a:lnTo>
                    <a:pt x="9939" y="15216"/>
                  </a:lnTo>
                  <a:lnTo>
                    <a:pt x="10908" y="15429"/>
                  </a:lnTo>
                  <a:lnTo>
                    <a:pt x="11876" y="15216"/>
                  </a:lnTo>
                  <a:lnTo>
                    <a:pt x="12666" y="15038"/>
                  </a:lnTo>
                  <a:lnTo>
                    <a:pt x="13419" y="14648"/>
                  </a:lnTo>
                  <a:lnTo>
                    <a:pt x="14209" y="14045"/>
                  </a:lnTo>
                  <a:lnTo>
                    <a:pt x="14603" y="13300"/>
                  </a:lnTo>
                  <a:lnTo>
                    <a:pt x="15177" y="12520"/>
                  </a:lnTo>
                  <a:lnTo>
                    <a:pt x="15393" y="11775"/>
                  </a:lnTo>
                  <a:lnTo>
                    <a:pt x="15393" y="9825"/>
                  </a:lnTo>
                  <a:lnTo>
                    <a:pt x="15177" y="9044"/>
                  </a:lnTo>
                  <a:lnTo>
                    <a:pt x="14603" y="8087"/>
                  </a:lnTo>
                  <a:lnTo>
                    <a:pt x="14029" y="7519"/>
                  </a:lnTo>
                  <a:lnTo>
                    <a:pt x="13419" y="6952"/>
                  </a:lnTo>
                  <a:lnTo>
                    <a:pt x="12666" y="6562"/>
                  </a:lnTo>
                  <a:lnTo>
                    <a:pt x="11697" y="6171"/>
                  </a:lnTo>
                  <a:lnTo>
                    <a:pt x="10908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Shape 1574"/>
            <p:cNvSpPr/>
            <p:nvPr/>
          </p:nvSpPr>
          <p:spPr>
            <a:xfrm>
              <a:off x="4558282" y="3298214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72" y="20820"/>
                  </a:lnTo>
                  <a:lnTo>
                    <a:pt x="4832" y="19649"/>
                  </a:lnTo>
                  <a:lnTo>
                    <a:pt x="3268" y="18514"/>
                  </a:lnTo>
                  <a:lnTo>
                    <a:pt x="1918" y="16776"/>
                  </a:lnTo>
                  <a:lnTo>
                    <a:pt x="959" y="15038"/>
                  </a:lnTo>
                  <a:lnTo>
                    <a:pt x="213" y="12910"/>
                  </a:lnTo>
                  <a:lnTo>
                    <a:pt x="0" y="10782"/>
                  </a:lnTo>
                  <a:lnTo>
                    <a:pt x="213" y="8690"/>
                  </a:lnTo>
                  <a:lnTo>
                    <a:pt x="959" y="6562"/>
                  </a:lnTo>
                  <a:lnTo>
                    <a:pt x="1918" y="4824"/>
                  </a:lnTo>
                  <a:lnTo>
                    <a:pt x="3268" y="3299"/>
                  </a:lnTo>
                  <a:lnTo>
                    <a:pt x="4832" y="1915"/>
                  </a:lnTo>
                  <a:lnTo>
                    <a:pt x="6572" y="958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932" y="213"/>
                  </a:lnTo>
                  <a:lnTo>
                    <a:pt x="15028" y="780"/>
                  </a:lnTo>
                  <a:lnTo>
                    <a:pt x="16768" y="1915"/>
                  </a:lnTo>
                  <a:lnTo>
                    <a:pt x="18509" y="3299"/>
                  </a:lnTo>
                  <a:lnTo>
                    <a:pt x="19859" y="4824"/>
                  </a:lnTo>
                  <a:lnTo>
                    <a:pt x="20818" y="6774"/>
                  </a:lnTo>
                  <a:lnTo>
                    <a:pt x="21387" y="8690"/>
                  </a:lnTo>
                  <a:lnTo>
                    <a:pt x="21600" y="10782"/>
                  </a:lnTo>
                  <a:lnTo>
                    <a:pt x="21387" y="12910"/>
                  </a:lnTo>
                  <a:lnTo>
                    <a:pt x="20818" y="14826"/>
                  </a:lnTo>
                  <a:lnTo>
                    <a:pt x="19859" y="16776"/>
                  </a:lnTo>
                  <a:lnTo>
                    <a:pt x="18509" y="18514"/>
                  </a:lnTo>
                  <a:lnTo>
                    <a:pt x="16768" y="19827"/>
                  </a:lnTo>
                  <a:lnTo>
                    <a:pt x="15028" y="20820"/>
                  </a:lnTo>
                  <a:lnTo>
                    <a:pt x="12932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49"/>
                  </a:lnTo>
                  <a:lnTo>
                    <a:pt x="9059" y="6562"/>
                  </a:lnTo>
                  <a:lnTo>
                    <a:pt x="8278" y="6916"/>
                  </a:lnTo>
                  <a:lnTo>
                    <a:pt x="7532" y="7519"/>
                  </a:lnTo>
                  <a:lnTo>
                    <a:pt x="6963" y="8300"/>
                  </a:lnTo>
                  <a:lnTo>
                    <a:pt x="6572" y="9044"/>
                  </a:lnTo>
                  <a:lnTo>
                    <a:pt x="6359" y="9825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72" y="12520"/>
                  </a:lnTo>
                  <a:lnTo>
                    <a:pt x="6963" y="13300"/>
                  </a:lnTo>
                  <a:lnTo>
                    <a:pt x="7532" y="14081"/>
                  </a:lnTo>
                  <a:lnTo>
                    <a:pt x="8278" y="14648"/>
                  </a:lnTo>
                  <a:lnTo>
                    <a:pt x="9059" y="15038"/>
                  </a:lnTo>
                  <a:lnTo>
                    <a:pt x="9841" y="15216"/>
                  </a:lnTo>
                  <a:lnTo>
                    <a:pt x="10800" y="15429"/>
                  </a:lnTo>
                  <a:lnTo>
                    <a:pt x="11759" y="15216"/>
                  </a:lnTo>
                  <a:lnTo>
                    <a:pt x="12541" y="15038"/>
                  </a:lnTo>
                  <a:lnTo>
                    <a:pt x="13322" y="14648"/>
                  </a:lnTo>
                  <a:lnTo>
                    <a:pt x="14068" y="14081"/>
                  </a:lnTo>
                  <a:lnTo>
                    <a:pt x="14637" y="13300"/>
                  </a:lnTo>
                  <a:lnTo>
                    <a:pt x="15028" y="12520"/>
                  </a:lnTo>
                  <a:lnTo>
                    <a:pt x="15418" y="11775"/>
                  </a:lnTo>
                  <a:lnTo>
                    <a:pt x="15418" y="9825"/>
                  </a:lnTo>
                  <a:lnTo>
                    <a:pt x="15028" y="9044"/>
                  </a:lnTo>
                  <a:lnTo>
                    <a:pt x="14637" y="8300"/>
                  </a:lnTo>
                  <a:lnTo>
                    <a:pt x="14068" y="7519"/>
                  </a:lnTo>
                  <a:lnTo>
                    <a:pt x="13322" y="6916"/>
                  </a:lnTo>
                  <a:lnTo>
                    <a:pt x="12541" y="6562"/>
                  </a:lnTo>
                  <a:lnTo>
                    <a:pt x="11759" y="6349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Shape 1575"/>
            <p:cNvSpPr/>
            <p:nvPr/>
          </p:nvSpPr>
          <p:spPr>
            <a:xfrm>
              <a:off x="2532188" y="4467048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385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918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71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918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52"/>
                  </a:lnTo>
                  <a:lnTo>
                    <a:pt x="8704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5063" y="752"/>
                  </a:lnTo>
                  <a:lnTo>
                    <a:pt x="16768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422" y="8561"/>
                  </a:lnTo>
                  <a:lnTo>
                    <a:pt x="21600" y="10710"/>
                  </a:lnTo>
                  <a:lnTo>
                    <a:pt x="21422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768" y="19845"/>
                  </a:lnTo>
                  <a:lnTo>
                    <a:pt x="15063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412"/>
                  </a:lnTo>
                  <a:lnTo>
                    <a:pt x="8278" y="6985"/>
                  </a:lnTo>
                  <a:lnTo>
                    <a:pt x="7532" y="7594"/>
                  </a:lnTo>
                  <a:lnTo>
                    <a:pt x="6928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28" y="13397"/>
                  </a:lnTo>
                  <a:lnTo>
                    <a:pt x="7532" y="14006"/>
                  </a:lnTo>
                  <a:lnTo>
                    <a:pt x="8278" y="14579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4973"/>
                  </a:lnTo>
                  <a:lnTo>
                    <a:pt x="13287" y="14579"/>
                  </a:lnTo>
                  <a:lnTo>
                    <a:pt x="14104" y="14006"/>
                  </a:lnTo>
                  <a:lnTo>
                    <a:pt x="14672" y="13397"/>
                  </a:lnTo>
                  <a:lnTo>
                    <a:pt x="15063" y="12645"/>
                  </a:lnTo>
                  <a:lnTo>
                    <a:pt x="15418" y="1071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167"/>
                  </a:lnTo>
                  <a:lnTo>
                    <a:pt x="14104" y="7594"/>
                  </a:lnTo>
                  <a:lnTo>
                    <a:pt x="13287" y="6985"/>
                  </a:lnTo>
                  <a:lnTo>
                    <a:pt x="12541" y="6412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6" name="Shape 1576"/>
            <p:cNvSpPr/>
            <p:nvPr/>
          </p:nvSpPr>
          <p:spPr>
            <a:xfrm>
              <a:off x="2532188" y="4985192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421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741" y="16728"/>
                  </a:lnTo>
                  <a:lnTo>
                    <a:pt x="782" y="15009"/>
                  </a:lnTo>
                  <a:lnTo>
                    <a:pt x="213" y="12860"/>
                  </a:lnTo>
                  <a:lnTo>
                    <a:pt x="0" y="1071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741" y="4693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88"/>
                  </a:lnTo>
                  <a:lnTo>
                    <a:pt x="8704" y="215"/>
                  </a:lnTo>
                  <a:lnTo>
                    <a:pt x="10800" y="0"/>
                  </a:lnTo>
                  <a:lnTo>
                    <a:pt x="12932" y="215"/>
                  </a:lnTo>
                  <a:lnTo>
                    <a:pt x="14850" y="788"/>
                  </a:lnTo>
                  <a:lnTo>
                    <a:pt x="16768" y="1755"/>
                  </a:lnTo>
                  <a:lnTo>
                    <a:pt x="18332" y="3116"/>
                  </a:lnTo>
                  <a:lnTo>
                    <a:pt x="19682" y="4872"/>
                  </a:lnTo>
                  <a:lnTo>
                    <a:pt x="20818" y="6627"/>
                  </a:lnTo>
                  <a:lnTo>
                    <a:pt x="21422" y="8740"/>
                  </a:lnTo>
                  <a:lnTo>
                    <a:pt x="21600" y="10710"/>
                  </a:lnTo>
                  <a:lnTo>
                    <a:pt x="21422" y="12860"/>
                  </a:lnTo>
                  <a:lnTo>
                    <a:pt x="20818" y="14794"/>
                  </a:lnTo>
                  <a:lnTo>
                    <a:pt x="19859" y="16728"/>
                  </a:lnTo>
                  <a:lnTo>
                    <a:pt x="18332" y="18484"/>
                  </a:lnTo>
                  <a:lnTo>
                    <a:pt x="16768" y="19845"/>
                  </a:lnTo>
                  <a:lnTo>
                    <a:pt x="14850" y="20812"/>
                  </a:lnTo>
                  <a:lnTo>
                    <a:pt x="12932" y="21421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9059" y="6412"/>
                  </a:lnTo>
                  <a:lnTo>
                    <a:pt x="8278" y="7021"/>
                  </a:lnTo>
                  <a:lnTo>
                    <a:pt x="7532" y="7594"/>
                  </a:lnTo>
                  <a:lnTo>
                    <a:pt x="6928" y="8167"/>
                  </a:lnTo>
                  <a:lnTo>
                    <a:pt x="6572" y="8955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28" y="13433"/>
                  </a:lnTo>
                  <a:lnTo>
                    <a:pt x="7532" y="14042"/>
                  </a:lnTo>
                  <a:lnTo>
                    <a:pt x="8278" y="14615"/>
                  </a:lnTo>
                  <a:lnTo>
                    <a:pt x="9059" y="15009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009"/>
                  </a:lnTo>
                  <a:lnTo>
                    <a:pt x="13287" y="14615"/>
                  </a:lnTo>
                  <a:lnTo>
                    <a:pt x="14104" y="14042"/>
                  </a:lnTo>
                  <a:lnTo>
                    <a:pt x="14672" y="13433"/>
                  </a:lnTo>
                  <a:lnTo>
                    <a:pt x="15063" y="12466"/>
                  </a:lnTo>
                  <a:lnTo>
                    <a:pt x="15241" y="11678"/>
                  </a:lnTo>
                  <a:lnTo>
                    <a:pt x="15418" y="10710"/>
                  </a:lnTo>
                  <a:lnTo>
                    <a:pt x="15241" y="9922"/>
                  </a:lnTo>
                  <a:lnTo>
                    <a:pt x="15063" y="8955"/>
                  </a:lnTo>
                  <a:lnTo>
                    <a:pt x="14672" y="8167"/>
                  </a:lnTo>
                  <a:lnTo>
                    <a:pt x="14104" y="7594"/>
                  </a:lnTo>
                  <a:lnTo>
                    <a:pt x="13287" y="7021"/>
                  </a:lnTo>
                  <a:lnTo>
                    <a:pt x="12541" y="6412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Shape 1577"/>
            <p:cNvSpPr/>
            <p:nvPr/>
          </p:nvSpPr>
          <p:spPr>
            <a:xfrm>
              <a:off x="2532188" y="5102248"/>
              <a:ext cx="66899" cy="15885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Shape 1578"/>
            <p:cNvSpPr/>
            <p:nvPr/>
          </p:nvSpPr>
          <p:spPr>
            <a:xfrm>
              <a:off x="2869583" y="3869721"/>
              <a:ext cx="66743" cy="361097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15153"/>
                  </a:lnTo>
                  <a:lnTo>
                    <a:pt x="4717" y="15688"/>
                  </a:lnTo>
                  <a:lnTo>
                    <a:pt x="8814" y="16316"/>
                  </a:lnTo>
                  <a:lnTo>
                    <a:pt x="12786" y="16945"/>
                  </a:lnTo>
                  <a:lnTo>
                    <a:pt x="15517" y="17690"/>
                  </a:lnTo>
                  <a:lnTo>
                    <a:pt x="18248" y="18597"/>
                  </a:lnTo>
                  <a:lnTo>
                    <a:pt x="20234" y="19598"/>
                  </a:lnTo>
                  <a:lnTo>
                    <a:pt x="21600" y="20483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Shape 1579"/>
            <p:cNvSpPr/>
            <p:nvPr/>
          </p:nvSpPr>
          <p:spPr>
            <a:xfrm>
              <a:off x="2869583" y="4124489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697"/>
                  </a:lnTo>
                  <a:lnTo>
                    <a:pt x="8814" y="19872"/>
                  </a:lnTo>
                  <a:lnTo>
                    <a:pt x="12786" y="18576"/>
                  </a:lnTo>
                  <a:lnTo>
                    <a:pt x="15517" y="17319"/>
                  </a:lnTo>
                  <a:lnTo>
                    <a:pt x="18248" y="15788"/>
                  </a:lnTo>
                  <a:lnTo>
                    <a:pt x="20234" y="14335"/>
                  </a:lnTo>
                  <a:lnTo>
                    <a:pt x="21600" y="12607"/>
                  </a:lnTo>
                  <a:lnTo>
                    <a:pt x="21600" y="8993"/>
                  </a:lnTo>
                  <a:lnTo>
                    <a:pt x="20234" y="7501"/>
                  </a:lnTo>
                  <a:lnTo>
                    <a:pt x="18248" y="5812"/>
                  </a:lnTo>
                  <a:lnTo>
                    <a:pt x="15517" y="4281"/>
                  </a:lnTo>
                  <a:lnTo>
                    <a:pt x="12786" y="3024"/>
                  </a:lnTo>
                  <a:lnTo>
                    <a:pt x="8814" y="1964"/>
                  </a:lnTo>
                  <a:lnTo>
                    <a:pt x="4717" y="903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Shape 1580"/>
            <p:cNvSpPr/>
            <p:nvPr/>
          </p:nvSpPr>
          <p:spPr>
            <a:xfrm>
              <a:off x="2769741" y="5830401"/>
              <a:ext cx="97739" cy="235439"/>
            </a:xfrm>
            <a:custGeom>
              <a:pathLst>
                <a:path extrusionOk="0" h="21600" w="21600">
                  <a:moveTo>
                    <a:pt x="11012" y="6207"/>
                  </a:moveTo>
                  <a:lnTo>
                    <a:pt x="12875" y="6384"/>
                  </a:lnTo>
                  <a:lnTo>
                    <a:pt x="15162" y="6562"/>
                  </a:lnTo>
                  <a:lnTo>
                    <a:pt x="16518" y="6952"/>
                  </a:lnTo>
                  <a:lnTo>
                    <a:pt x="18381" y="7555"/>
                  </a:lnTo>
                  <a:lnTo>
                    <a:pt x="19736" y="8122"/>
                  </a:lnTo>
                  <a:lnTo>
                    <a:pt x="20753" y="8867"/>
                  </a:lnTo>
                  <a:lnTo>
                    <a:pt x="21600" y="9683"/>
                  </a:lnTo>
                  <a:lnTo>
                    <a:pt x="21600" y="10640"/>
                  </a:lnTo>
                  <a:lnTo>
                    <a:pt x="21600" y="1170"/>
                  </a:lnTo>
                  <a:lnTo>
                    <a:pt x="19313" y="603"/>
                  </a:lnTo>
                  <a:lnTo>
                    <a:pt x="16518" y="390"/>
                  </a:lnTo>
                  <a:lnTo>
                    <a:pt x="13807" y="213"/>
                  </a:lnTo>
                  <a:lnTo>
                    <a:pt x="11012" y="0"/>
                  </a:lnTo>
                  <a:lnTo>
                    <a:pt x="7878" y="213"/>
                  </a:lnTo>
                  <a:lnTo>
                    <a:pt x="5082" y="390"/>
                  </a:lnTo>
                  <a:lnTo>
                    <a:pt x="2287" y="603"/>
                  </a:lnTo>
                  <a:lnTo>
                    <a:pt x="0" y="1170"/>
                  </a:lnTo>
                  <a:lnTo>
                    <a:pt x="0" y="20465"/>
                  </a:lnTo>
                  <a:lnTo>
                    <a:pt x="2287" y="21033"/>
                  </a:lnTo>
                  <a:lnTo>
                    <a:pt x="5082" y="21210"/>
                  </a:lnTo>
                  <a:lnTo>
                    <a:pt x="7878" y="21600"/>
                  </a:lnTo>
                  <a:lnTo>
                    <a:pt x="13807" y="21600"/>
                  </a:lnTo>
                  <a:lnTo>
                    <a:pt x="16518" y="21210"/>
                  </a:lnTo>
                  <a:lnTo>
                    <a:pt x="19313" y="21033"/>
                  </a:lnTo>
                  <a:lnTo>
                    <a:pt x="21600" y="20465"/>
                  </a:lnTo>
                  <a:lnTo>
                    <a:pt x="21600" y="11953"/>
                  </a:lnTo>
                  <a:lnTo>
                    <a:pt x="20753" y="12733"/>
                  </a:lnTo>
                  <a:lnTo>
                    <a:pt x="19736" y="13513"/>
                  </a:lnTo>
                  <a:lnTo>
                    <a:pt x="18381" y="14116"/>
                  </a:lnTo>
                  <a:lnTo>
                    <a:pt x="16518" y="14684"/>
                  </a:lnTo>
                  <a:lnTo>
                    <a:pt x="15162" y="15074"/>
                  </a:lnTo>
                  <a:lnTo>
                    <a:pt x="12875" y="15251"/>
                  </a:lnTo>
                  <a:lnTo>
                    <a:pt x="11012" y="15429"/>
                  </a:lnTo>
                  <a:lnTo>
                    <a:pt x="6438" y="15074"/>
                  </a:lnTo>
                  <a:lnTo>
                    <a:pt x="4574" y="14684"/>
                  </a:lnTo>
                  <a:lnTo>
                    <a:pt x="3219" y="14116"/>
                  </a:lnTo>
                  <a:lnTo>
                    <a:pt x="1864" y="13300"/>
                  </a:lnTo>
                  <a:lnTo>
                    <a:pt x="932" y="12556"/>
                  </a:lnTo>
                  <a:lnTo>
                    <a:pt x="0" y="11775"/>
                  </a:lnTo>
                  <a:lnTo>
                    <a:pt x="0" y="9825"/>
                  </a:lnTo>
                  <a:lnTo>
                    <a:pt x="932" y="9080"/>
                  </a:lnTo>
                  <a:lnTo>
                    <a:pt x="1864" y="8300"/>
                  </a:lnTo>
                  <a:lnTo>
                    <a:pt x="3219" y="7555"/>
                  </a:lnTo>
                  <a:lnTo>
                    <a:pt x="4574" y="6952"/>
                  </a:lnTo>
                  <a:lnTo>
                    <a:pt x="6438" y="6562"/>
                  </a:lnTo>
                  <a:lnTo>
                    <a:pt x="11012" y="620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Shape 1581"/>
            <p:cNvSpPr/>
            <p:nvPr/>
          </p:nvSpPr>
          <p:spPr>
            <a:xfrm>
              <a:off x="2769741" y="4114160"/>
              <a:ext cx="97739" cy="116694"/>
            </a:xfrm>
            <a:custGeom>
              <a:pathLst>
                <a:path extrusionOk="0" h="21600" w="21600">
                  <a:moveTo>
                    <a:pt x="11012" y="0"/>
                  </a:moveTo>
                  <a:lnTo>
                    <a:pt x="7878" y="0"/>
                  </a:lnTo>
                  <a:lnTo>
                    <a:pt x="5082" y="426"/>
                  </a:lnTo>
                  <a:lnTo>
                    <a:pt x="2287" y="1208"/>
                  </a:lnTo>
                  <a:lnTo>
                    <a:pt x="0" y="1918"/>
                  </a:lnTo>
                  <a:lnTo>
                    <a:pt x="0" y="19682"/>
                  </a:lnTo>
                  <a:lnTo>
                    <a:pt x="932" y="17763"/>
                  </a:lnTo>
                  <a:lnTo>
                    <a:pt x="1864" y="16271"/>
                  </a:lnTo>
                  <a:lnTo>
                    <a:pt x="3219" y="15063"/>
                  </a:lnTo>
                  <a:lnTo>
                    <a:pt x="4574" y="13926"/>
                  </a:lnTo>
                  <a:lnTo>
                    <a:pt x="6438" y="13145"/>
                  </a:lnTo>
                  <a:lnTo>
                    <a:pt x="8725" y="12434"/>
                  </a:lnTo>
                  <a:lnTo>
                    <a:pt x="12875" y="12434"/>
                  </a:lnTo>
                  <a:lnTo>
                    <a:pt x="15162" y="13145"/>
                  </a:lnTo>
                  <a:lnTo>
                    <a:pt x="17026" y="13926"/>
                  </a:lnTo>
                  <a:lnTo>
                    <a:pt x="18381" y="15063"/>
                  </a:lnTo>
                  <a:lnTo>
                    <a:pt x="19736" y="16271"/>
                  </a:lnTo>
                  <a:lnTo>
                    <a:pt x="21176" y="17763"/>
                  </a:lnTo>
                  <a:lnTo>
                    <a:pt x="21600" y="19682"/>
                  </a:lnTo>
                  <a:lnTo>
                    <a:pt x="21600" y="21600"/>
                  </a:lnTo>
                  <a:lnTo>
                    <a:pt x="21600" y="1918"/>
                  </a:lnTo>
                  <a:lnTo>
                    <a:pt x="19313" y="1208"/>
                  </a:lnTo>
                  <a:lnTo>
                    <a:pt x="16518" y="426"/>
                  </a:lnTo>
                  <a:lnTo>
                    <a:pt x="13807" y="0"/>
                  </a:lnTo>
                  <a:lnTo>
                    <a:pt x="11012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Shape 1582"/>
            <p:cNvSpPr/>
            <p:nvPr/>
          </p:nvSpPr>
          <p:spPr>
            <a:xfrm>
              <a:off x="2769741" y="4231216"/>
              <a:ext cx="97739" cy="116694"/>
            </a:xfrm>
            <a:custGeom>
              <a:pathLst>
                <a:path extrusionOk="0" h="21600" w="21600">
                  <a:moveTo>
                    <a:pt x="11012" y="9277"/>
                  </a:moveTo>
                  <a:lnTo>
                    <a:pt x="8725" y="8852"/>
                  </a:lnTo>
                  <a:lnTo>
                    <a:pt x="6438" y="8569"/>
                  </a:lnTo>
                  <a:lnTo>
                    <a:pt x="4574" y="7365"/>
                  </a:lnTo>
                  <a:lnTo>
                    <a:pt x="3219" y="6586"/>
                  </a:lnTo>
                  <a:lnTo>
                    <a:pt x="1864" y="5028"/>
                  </a:lnTo>
                  <a:lnTo>
                    <a:pt x="932" y="3541"/>
                  </a:lnTo>
                  <a:lnTo>
                    <a:pt x="0" y="1629"/>
                  </a:lnTo>
                  <a:lnTo>
                    <a:pt x="0" y="0"/>
                  </a:lnTo>
                  <a:lnTo>
                    <a:pt x="0" y="19334"/>
                  </a:lnTo>
                  <a:lnTo>
                    <a:pt x="2287" y="20042"/>
                  </a:lnTo>
                  <a:lnTo>
                    <a:pt x="5082" y="20821"/>
                  </a:lnTo>
                  <a:lnTo>
                    <a:pt x="7878" y="21246"/>
                  </a:lnTo>
                  <a:lnTo>
                    <a:pt x="11012" y="21600"/>
                  </a:lnTo>
                  <a:lnTo>
                    <a:pt x="13807" y="21246"/>
                  </a:lnTo>
                  <a:lnTo>
                    <a:pt x="16518" y="20821"/>
                  </a:lnTo>
                  <a:lnTo>
                    <a:pt x="19313" y="20042"/>
                  </a:lnTo>
                  <a:lnTo>
                    <a:pt x="21600" y="19334"/>
                  </a:lnTo>
                  <a:lnTo>
                    <a:pt x="21600" y="1629"/>
                  </a:lnTo>
                  <a:lnTo>
                    <a:pt x="21176" y="3541"/>
                  </a:lnTo>
                  <a:lnTo>
                    <a:pt x="19736" y="5028"/>
                  </a:lnTo>
                  <a:lnTo>
                    <a:pt x="18381" y="6586"/>
                  </a:lnTo>
                  <a:lnTo>
                    <a:pt x="17026" y="7365"/>
                  </a:lnTo>
                  <a:lnTo>
                    <a:pt x="15162" y="8569"/>
                  </a:lnTo>
                  <a:lnTo>
                    <a:pt x="12875" y="8852"/>
                  </a:lnTo>
                  <a:lnTo>
                    <a:pt x="11012" y="927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Shape 1583"/>
            <p:cNvSpPr/>
            <p:nvPr/>
          </p:nvSpPr>
          <p:spPr>
            <a:xfrm>
              <a:off x="2702607" y="4231216"/>
              <a:ext cx="66743" cy="2462939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15989"/>
                  </a:lnTo>
                  <a:lnTo>
                    <a:pt x="16883" y="15931"/>
                  </a:lnTo>
                  <a:lnTo>
                    <a:pt x="12786" y="15838"/>
                  </a:lnTo>
                  <a:lnTo>
                    <a:pt x="8814" y="15725"/>
                  </a:lnTo>
                  <a:lnTo>
                    <a:pt x="6083" y="15616"/>
                  </a:lnTo>
                  <a:lnTo>
                    <a:pt x="3476" y="15486"/>
                  </a:lnTo>
                  <a:lnTo>
                    <a:pt x="1366" y="15356"/>
                  </a:lnTo>
                  <a:lnTo>
                    <a:pt x="0" y="15205"/>
                  </a:lnTo>
                  <a:lnTo>
                    <a:pt x="0" y="14908"/>
                  </a:lnTo>
                  <a:lnTo>
                    <a:pt x="1366" y="14760"/>
                  </a:lnTo>
                  <a:lnTo>
                    <a:pt x="3476" y="14630"/>
                  </a:lnTo>
                  <a:lnTo>
                    <a:pt x="6083" y="14500"/>
                  </a:lnTo>
                  <a:lnTo>
                    <a:pt x="8814" y="14387"/>
                  </a:lnTo>
                  <a:lnTo>
                    <a:pt x="12786" y="14278"/>
                  </a:lnTo>
                  <a:lnTo>
                    <a:pt x="16883" y="14186"/>
                  </a:lnTo>
                  <a:lnTo>
                    <a:pt x="21600" y="14127"/>
                  </a:lnTo>
                  <a:lnTo>
                    <a:pt x="21600" y="934"/>
                  </a:lnTo>
                  <a:lnTo>
                    <a:pt x="16883" y="855"/>
                  </a:lnTo>
                  <a:lnTo>
                    <a:pt x="12786" y="784"/>
                  </a:lnTo>
                  <a:lnTo>
                    <a:pt x="8814" y="671"/>
                  </a:lnTo>
                  <a:lnTo>
                    <a:pt x="6083" y="561"/>
                  </a:lnTo>
                  <a:lnTo>
                    <a:pt x="3476" y="428"/>
                  </a:lnTo>
                  <a:lnTo>
                    <a:pt x="1366" y="301"/>
                  </a:lnTo>
                  <a:lnTo>
                    <a:pt x="0" y="151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Shape 1584"/>
            <p:cNvSpPr/>
            <p:nvPr/>
          </p:nvSpPr>
          <p:spPr>
            <a:xfrm>
              <a:off x="2702607" y="4124489"/>
              <a:ext cx="66743" cy="213084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903"/>
                  </a:lnTo>
                  <a:lnTo>
                    <a:pt x="12786" y="1964"/>
                  </a:lnTo>
                  <a:lnTo>
                    <a:pt x="8814" y="3024"/>
                  </a:lnTo>
                  <a:lnTo>
                    <a:pt x="6083" y="4281"/>
                  </a:lnTo>
                  <a:lnTo>
                    <a:pt x="3476" y="5812"/>
                  </a:lnTo>
                  <a:lnTo>
                    <a:pt x="1366" y="7501"/>
                  </a:lnTo>
                  <a:lnTo>
                    <a:pt x="0" y="8993"/>
                  </a:lnTo>
                  <a:lnTo>
                    <a:pt x="0" y="12607"/>
                  </a:lnTo>
                  <a:lnTo>
                    <a:pt x="1366" y="14335"/>
                  </a:lnTo>
                  <a:lnTo>
                    <a:pt x="3476" y="15788"/>
                  </a:lnTo>
                  <a:lnTo>
                    <a:pt x="6083" y="17319"/>
                  </a:lnTo>
                  <a:lnTo>
                    <a:pt x="8814" y="18576"/>
                  </a:lnTo>
                  <a:lnTo>
                    <a:pt x="12786" y="19872"/>
                  </a:lnTo>
                  <a:lnTo>
                    <a:pt x="16883" y="20697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Shape 1585"/>
            <p:cNvSpPr/>
            <p:nvPr/>
          </p:nvSpPr>
          <p:spPr>
            <a:xfrm>
              <a:off x="2702607" y="5844173"/>
              <a:ext cx="66743" cy="211356"/>
            </a:xfrm>
            <a:custGeom>
              <a:pathLst>
                <a:path extrusionOk="0" h="21600" w="21600">
                  <a:moveTo>
                    <a:pt x="0" y="10800"/>
                  </a:moveTo>
                  <a:lnTo>
                    <a:pt x="0" y="12507"/>
                  </a:lnTo>
                  <a:lnTo>
                    <a:pt x="1366" y="14254"/>
                  </a:lnTo>
                  <a:lnTo>
                    <a:pt x="3476" y="15763"/>
                  </a:lnTo>
                  <a:lnTo>
                    <a:pt x="6083" y="17272"/>
                  </a:lnTo>
                  <a:lnTo>
                    <a:pt x="8814" y="18543"/>
                  </a:lnTo>
                  <a:lnTo>
                    <a:pt x="12786" y="19853"/>
                  </a:lnTo>
                  <a:lnTo>
                    <a:pt x="16883" y="20925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16883" y="675"/>
                  </a:lnTo>
                  <a:lnTo>
                    <a:pt x="12786" y="1747"/>
                  </a:lnTo>
                  <a:lnTo>
                    <a:pt x="8814" y="3018"/>
                  </a:lnTo>
                  <a:lnTo>
                    <a:pt x="6083" y="4328"/>
                  </a:lnTo>
                  <a:lnTo>
                    <a:pt x="3476" y="5837"/>
                  </a:lnTo>
                  <a:lnTo>
                    <a:pt x="1366" y="7346"/>
                  </a:lnTo>
                  <a:lnTo>
                    <a:pt x="0" y="9053"/>
                  </a:lnTo>
                  <a:lnTo>
                    <a:pt x="0" y="1080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Shape 1586"/>
            <p:cNvSpPr/>
            <p:nvPr/>
          </p:nvSpPr>
          <p:spPr>
            <a:xfrm>
              <a:off x="3546096" y="5780482"/>
              <a:ext cx="66899" cy="910200"/>
            </a:xfrm>
            <a:prstGeom prst="rect">
              <a:avLst/>
            </a:pr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Shape 1587"/>
            <p:cNvSpPr/>
            <p:nvPr/>
          </p:nvSpPr>
          <p:spPr>
            <a:xfrm>
              <a:off x="3714794" y="1711076"/>
              <a:ext cx="235439" cy="233711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491" y="21385"/>
                  </a:lnTo>
                  <a:lnTo>
                    <a:pt x="6572" y="20812"/>
                  </a:lnTo>
                  <a:lnTo>
                    <a:pt x="4832" y="19845"/>
                  </a:lnTo>
                  <a:lnTo>
                    <a:pt x="3091" y="18484"/>
                  </a:lnTo>
                  <a:lnTo>
                    <a:pt x="1741" y="16907"/>
                  </a:lnTo>
                  <a:lnTo>
                    <a:pt x="782" y="14973"/>
                  </a:lnTo>
                  <a:lnTo>
                    <a:pt x="213" y="13039"/>
                  </a:lnTo>
                  <a:lnTo>
                    <a:pt x="0" y="10890"/>
                  </a:lnTo>
                  <a:lnTo>
                    <a:pt x="213" y="8561"/>
                  </a:lnTo>
                  <a:lnTo>
                    <a:pt x="782" y="6627"/>
                  </a:lnTo>
                  <a:lnTo>
                    <a:pt x="1741" y="4657"/>
                  </a:lnTo>
                  <a:lnTo>
                    <a:pt x="3091" y="3116"/>
                  </a:lnTo>
                  <a:lnTo>
                    <a:pt x="4832" y="1755"/>
                  </a:lnTo>
                  <a:lnTo>
                    <a:pt x="6572" y="788"/>
                  </a:lnTo>
                  <a:lnTo>
                    <a:pt x="8491" y="179"/>
                  </a:lnTo>
                  <a:lnTo>
                    <a:pt x="10800" y="0"/>
                  </a:lnTo>
                  <a:lnTo>
                    <a:pt x="12932" y="179"/>
                  </a:lnTo>
                  <a:lnTo>
                    <a:pt x="14850" y="788"/>
                  </a:lnTo>
                  <a:lnTo>
                    <a:pt x="16804" y="1755"/>
                  </a:lnTo>
                  <a:lnTo>
                    <a:pt x="18332" y="3116"/>
                  </a:lnTo>
                  <a:lnTo>
                    <a:pt x="19682" y="4657"/>
                  </a:lnTo>
                  <a:lnTo>
                    <a:pt x="20641" y="6627"/>
                  </a:lnTo>
                  <a:lnTo>
                    <a:pt x="21209" y="8561"/>
                  </a:lnTo>
                  <a:lnTo>
                    <a:pt x="21600" y="10890"/>
                  </a:lnTo>
                  <a:lnTo>
                    <a:pt x="21209" y="13039"/>
                  </a:lnTo>
                  <a:lnTo>
                    <a:pt x="20641" y="14973"/>
                  </a:lnTo>
                  <a:lnTo>
                    <a:pt x="19682" y="16907"/>
                  </a:lnTo>
                  <a:lnTo>
                    <a:pt x="18332" y="18484"/>
                  </a:lnTo>
                  <a:lnTo>
                    <a:pt x="16804" y="19845"/>
                  </a:lnTo>
                  <a:lnTo>
                    <a:pt x="14850" y="20812"/>
                  </a:lnTo>
                  <a:lnTo>
                    <a:pt x="12932" y="21385"/>
                  </a:lnTo>
                  <a:lnTo>
                    <a:pt x="10800" y="21600"/>
                  </a:lnTo>
                  <a:close/>
                  <a:moveTo>
                    <a:pt x="10800" y="6233"/>
                  </a:moveTo>
                  <a:lnTo>
                    <a:pt x="9841" y="6233"/>
                  </a:lnTo>
                  <a:lnTo>
                    <a:pt x="8882" y="6627"/>
                  </a:lnTo>
                  <a:lnTo>
                    <a:pt x="8136" y="6985"/>
                  </a:lnTo>
                  <a:lnTo>
                    <a:pt x="6963" y="8167"/>
                  </a:lnTo>
                  <a:lnTo>
                    <a:pt x="6572" y="8919"/>
                  </a:lnTo>
                  <a:lnTo>
                    <a:pt x="6182" y="9922"/>
                  </a:lnTo>
                  <a:lnTo>
                    <a:pt x="6182" y="11678"/>
                  </a:lnTo>
                  <a:lnTo>
                    <a:pt x="6572" y="12645"/>
                  </a:lnTo>
                  <a:lnTo>
                    <a:pt x="6963" y="13397"/>
                  </a:lnTo>
                  <a:lnTo>
                    <a:pt x="7532" y="14006"/>
                  </a:lnTo>
                  <a:lnTo>
                    <a:pt x="8136" y="14579"/>
                  </a:lnTo>
                  <a:lnTo>
                    <a:pt x="8882" y="15188"/>
                  </a:lnTo>
                  <a:lnTo>
                    <a:pt x="9841" y="15367"/>
                  </a:lnTo>
                  <a:lnTo>
                    <a:pt x="11759" y="15367"/>
                  </a:lnTo>
                  <a:lnTo>
                    <a:pt x="12541" y="15188"/>
                  </a:lnTo>
                  <a:lnTo>
                    <a:pt x="13322" y="14579"/>
                  </a:lnTo>
                  <a:lnTo>
                    <a:pt x="14104" y="14006"/>
                  </a:lnTo>
                  <a:lnTo>
                    <a:pt x="14495" y="13397"/>
                  </a:lnTo>
                  <a:lnTo>
                    <a:pt x="15063" y="12645"/>
                  </a:lnTo>
                  <a:lnTo>
                    <a:pt x="15241" y="11678"/>
                  </a:lnTo>
                  <a:lnTo>
                    <a:pt x="15454" y="10890"/>
                  </a:lnTo>
                  <a:lnTo>
                    <a:pt x="15241" y="9922"/>
                  </a:lnTo>
                  <a:lnTo>
                    <a:pt x="15063" y="8919"/>
                  </a:lnTo>
                  <a:lnTo>
                    <a:pt x="14495" y="8167"/>
                  </a:lnTo>
                  <a:lnTo>
                    <a:pt x="14104" y="7594"/>
                  </a:lnTo>
                  <a:lnTo>
                    <a:pt x="13322" y="6985"/>
                  </a:lnTo>
                  <a:lnTo>
                    <a:pt x="12541" y="6627"/>
                  </a:lnTo>
                  <a:lnTo>
                    <a:pt x="11759" y="6233"/>
                  </a:lnTo>
                  <a:lnTo>
                    <a:pt x="10800" y="6233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8" name="Shape 1588"/>
            <p:cNvSpPr/>
            <p:nvPr/>
          </p:nvSpPr>
          <p:spPr>
            <a:xfrm>
              <a:off x="4220887" y="1254904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37" y="20854"/>
                  </a:lnTo>
                  <a:lnTo>
                    <a:pt x="4832" y="19682"/>
                  </a:lnTo>
                  <a:lnTo>
                    <a:pt x="3091" y="18545"/>
                  </a:lnTo>
                  <a:lnTo>
                    <a:pt x="1741" y="16768"/>
                  </a:lnTo>
                  <a:lnTo>
                    <a:pt x="782" y="15063"/>
                  </a:lnTo>
                  <a:lnTo>
                    <a:pt x="178" y="12932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572"/>
                  </a:lnTo>
                  <a:lnTo>
                    <a:pt x="1741" y="4796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213"/>
                  </a:lnTo>
                  <a:lnTo>
                    <a:pt x="10800" y="0"/>
                  </a:lnTo>
                  <a:lnTo>
                    <a:pt x="12896" y="213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796"/>
                  </a:lnTo>
                  <a:lnTo>
                    <a:pt x="20605" y="6572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2932"/>
                  </a:lnTo>
                  <a:lnTo>
                    <a:pt x="20605" y="15063"/>
                  </a:lnTo>
                  <a:lnTo>
                    <a:pt x="19646" y="16768"/>
                  </a:lnTo>
                  <a:lnTo>
                    <a:pt x="18296" y="18545"/>
                  </a:lnTo>
                  <a:lnTo>
                    <a:pt x="16768" y="19682"/>
                  </a:lnTo>
                  <a:lnTo>
                    <a:pt x="14850" y="20854"/>
                  </a:lnTo>
                  <a:lnTo>
                    <a:pt x="12896" y="21422"/>
                  </a:lnTo>
                  <a:lnTo>
                    <a:pt x="10800" y="21600"/>
                  </a:lnTo>
                  <a:close/>
                  <a:moveTo>
                    <a:pt x="10800" y="6182"/>
                  </a:moveTo>
                  <a:lnTo>
                    <a:pt x="9805" y="6359"/>
                  </a:lnTo>
                  <a:lnTo>
                    <a:pt x="9059" y="6572"/>
                  </a:lnTo>
                  <a:lnTo>
                    <a:pt x="8100" y="6928"/>
                  </a:lnTo>
                  <a:lnTo>
                    <a:pt x="7496" y="7532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541"/>
                  </a:lnTo>
                  <a:lnTo>
                    <a:pt x="6928" y="13322"/>
                  </a:lnTo>
                  <a:lnTo>
                    <a:pt x="7496" y="14104"/>
                  </a:lnTo>
                  <a:lnTo>
                    <a:pt x="8100" y="14672"/>
                  </a:lnTo>
                  <a:lnTo>
                    <a:pt x="9059" y="15063"/>
                  </a:lnTo>
                  <a:lnTo>
                    <a:pt x="9805" y="15454"/>
                  </a:lnTo>
                  <a:lnTo>
                    <a:pt x="11759" y="15454"/>
                  </a:lnTo>
                  <a:lnTo>
                    <a:pt x="12541" y="15063"/>
                  </a:lnTo>
                  <a:lnTo>
                    <a:pt x="13287" y="14672"/>
                  </a:lnTo>
                  <a:lnTo>
                    <a:pt x="14068" y="14104"/>
                  </a:lnTo>
                  <a:lnTo>
                    <a:pt x="14637" y="13322"/>
                  </a:lnTo>
                  <a:lnTo>
                    <a:pt x="15028" y="12541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287" y="6928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82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9" name="Shape 1589"/>
            <p:cNvSpPr/>
            <p:nvPr/>
          </p:nvSpPr>
          <p:spPr>
            <a:xfrm>
              <a:off x="3546096" y="4176130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387"/>
                  </a:lnTo>
                  <a:lnTo>
                    <a:pt x="6537" y="20820"/>
                  </a:lnTo>
                  <a:lnTo>
                    <a:pt x="4832" y="19862"/>
                  </a:lnTo>
                  <a:lnTo>
                    <a:pt x="3091" y="18514"/>
                  </a:lnTo>
                  <a:lnTo>
                    <a:pt x="1954" y="16776"/>
                  </a:lnTo>
                  <a:lnTo>
                    <a:pt x="782" y="15038"/>
                  </a:lnTo>
                  <a:lnTo>
                    <a:pt x="178" y="12910"/>
                  </a:lnTo>
                  <a:lnTo>
                    <a:pt x="0" y="10818"/>
                  </a:lnTo>
                  <a:lnTo>
                    <a:pt x="178" y="8690"/>
                  </a:lnTo>
                  <a:lnTo>
                    <a:pt x="782" y="6774"/>
                  </a:lnTo>
                  <a:lnTo>
                    <a:pt x="1954" y="4859"/>
                  </a:lnTo>
                  <a:lnTo>
                    <a:pt x="3091" y="3299"/>
                  </a:lnTo>
                  <a:lnTo>
                    <a:pt x="4832" y="1951"/>
                  </a:lnTo>
                  <a:lnTo>
                    <a:pt x="6537" y="993"/>
                  </a:lnTo>
                  <a:lnTo>
                    <a:pt x="8668" y="426"/>
                  </a:lnTo>
                  <a:lnTo>
                    <a:pt x="10800" y="0"/>
                  </a:lnTo>
                  <a:lnTo>
                    <a:pt x="12896" y="426"/>
                  </a:lnTo>
                  <a:lnTo>
                    <a:pt x="15028" y="993"/>
                  </a:lnTo>
                  <a:lnTo>
                    <a:pt x="16768" y="1951"/>
                  </a:lnTo>
                  <a:lnTo>
                    <a:pt x="18296" y="3299"/>
                  </a:lnTo>
                  <a:lnTo>
                    <a:pt x="19682" y="4859"/>
                  </a:lnTo>
                  <a:lnTo>
                    <a:pt x="20641" y="6774"/>
                  </a:lnTo>
                  <a:lnTo>
                    <a:pt x="21422" y="8690"/>
                  </a:lnTo>
                  <a:lnTo>
                    <a:pt x="21600" y="10818"/>
                  </a:lnTo>
                  <a:lnTo>
                    <a:pt x="21422" y="12910"/>
                  </a:lnTo>
                  <a:lnTo>
                    <a:pt x="20641" y="15038"/>
                  </a:lnTo>
                  <a:lnTo>
                    <a:pt x="19682" y="16776"/>
                  </a:lnTo>
                  <a:lnTo>
                    <a:pt x="18296" y="18514"/>
                  </a:lnTo>
                  <a:lnTo>
                    <a:pt x="16768" y="19862"/>
                  </a:lnTo>
                  <a:lnTo>
                    <a:pt x="15028" y="20820"/>
                  </a:lnTo>
                  <a:lnTo>
                    <a:pt x="12896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9841" y="6384"/>
                  </a:lnTo>
                  <a:lnTo>
                    <a:pt x="9059" y="6562"/>
                  </a:lnTo>
                  <a:lnTo>
                    <a:pt x="8313" y="6952"/>
                  </a:lnTo>
                  <a:lnTo>
                    <a:pt x="7496" y="7519"/>
                  </a:lnTo>
                  <a:lnTo>
                    <a:pt x="6928" y="8300"/>
                  </a:lnTo>
                  <a:lnTo>
                    <a:pt x="6537" y="9080"/>
                  </a:lnTo>
                  <a:lnTo>
                    <a:pt x="6359" y="9860"/>
                  </a:lnTo>
                  <a:lnTo>
                    <a:pt x="6182" y="10818"/>
                  </a:lnTo>
                  <a:lnTo>
                    <a:pt x="6537" y="12733"/>
                  </a:lnTo>
                  <a:lnTo>
                    <a:pt x="6928" y="13513"/>
                  </a:lnTo>
                  <a:lnTo>
                    <a:pt x="7496" y="14081"/>
                  </a:lnTo>
                  <a:lnTo>
                    <a:pt x="8313" y="14684"/>
                  </a:lnTo>
                  <a:lnTo>
                    <a:pt x="9059" y="15038"/>
                  </a:lnTo>
                  <a:lnTo>
                    <a:pt x="9841" y="15429"/>
                  </a:lnTo>
                  <a:lnTo>
                    <a:pt x="11759" y="15429"/>
                  </a:lnTo>
                  <a:lnTo>
                    <a:pt x="12541" y="15038"/>
                  </a:lnTo>
                  <a:lnTo>
                    <a:pt x="13322" y="14684"/>
                  </a:lnTo>
                  <a:lnTo>
                    <a:pt x="14068" y="14081"/>
                  </a:lnTo>
                  <a:lnTo>
                    <a:pt x="14672" y="13513"/>
                  </a:lnTo>
                  <a:lnTo>
                    <a:pt x="15028" y="12733"/>
                  </a:lnTo>
                  <a:lnTo>
                    <a:pt x="15241" y="11775"/>
                  </a:lnTo>
                  <a:lnTo>
                    <a:pt x="15418" y="10818"/>
                  </a:lnTo>
                  <a:lnTo>
                    <a:pt x="15241" y="9860"/>
                  </a:lnTo>
                  <a:lnTo>
                    <a:pt x="15028" y="9080"/>
                  </a:lnTo>
                  <a:lnTo>
                    <a:pt x="14672" y="8300"/>
                  </a:lnTo>
                  <a:lnTo>
                    <a:pt x="14068" y="7519"/>
                  </a:lnTo>
                  <a:lnTo>
                    <a:pt x="13322" y="6952"/>
                  </a:lnTo>
                  <a:lnTo>
                    <a:pt x="12541" y="6562"/>
                  </a:lnTo>
                  <a:lnTo>
                    <a:pt x="11759" y="6384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Shape 1590"/>
            <p:cNvSpPr/>
            <p:nvPr/>
          </p:nvSpPr>
          <p:spPr>
            <a:xfrm>
              <a:off x="3881769" y="5067819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704" y="21387"/>
                  </a:lnTo>
                  <a:lnTo>
                    <a:pt x="6750" y="20820"/>
                  </a:lnTo>
                  <a:lnTo>
                    <a:pt x="4832" y="19827"/>
                  </a:lnTo>
                  <a:lnTo>
                    <a:pt x="3304" y="18479"/>
                  </a:lnTo>
                  <a:lnTo>
                    <a:pt x="1918" y="16776"/>
                  </a:lnTo>
                  <a:lnTo>
                    <a:pt x="959" y="15038"/>
                  </a:lnTo>
                  <a:lnTo>
                    <a:pt x="391" y="12910"/>
                  </a:lnTo>
                  <a:lnTo>
                    <a:pt x="0" y="10782"/>
                  </a:lnTo>
                  <a:lnTo>
                    <a:pt x="391" y="8654"/>
                  </a:lnTo>
                  <a:lnTo>
                    <a:pt x="959" y="6739"/>
                  </a:lnTo>
                  <a:lnTo>
                    <a:pt x="1918" y="4824"/>
                  </a:lnTo>
                  <a:lnTo>
                    <a:pt x="3304" y="3263"/>
                  </a:lnTo>
                  <a:lnTo>
                    <a:pt x="4832" y="1951"/>
                  </a:lnTo>
                  <a:lnTo>
                    <a:pt x="6750" y="958"/>
                  </a:lnTo>
                  <a:lnTo>
                    <a:pt x="8704" y="177"/>
                  </a:lnTo>
                  <a:lnTo>
                    <a:pt x="10800" y="0"/>
                  </a:lnTo>
                  <a:lnTo>
                    <a:pt x="13109" y="390"/>
                  </a:lnTo>
                  <a:lnTo>
                    <a:pt x="15063" y="958"/>
                  </a:lnTo>
                  <a:lnTo>
                    <a:pt x="16768" y="1951"/>
                  </a:lnTo>
                  <a:lnTo>
                    <a:pt x="18509" y="3263"/>
                  </a:lnTo>
                  <a:lnTo>
                    <a:pt x="19895" y="4824"/>
                  </a:lnTo>
                  <a:lnTo>
                    <a:pt x="20854" y="6739"/>
                  </a:lnTo>
                  <a:lnTo>
                    <a:pt x="21422" y="8654"/>
                  </a:lnTo>
                  <a:lnTo>
                    <a:pt x="21600" y="10782"/>
                  </a:lnTo>
                  <a:lnTo>
                    <a:pt x="21422" y="12910"/>
                  </a:lnTo>
                  <a:lnTo>
                    <a:pt x="20854" y="15038"/>
                  </a:lnTo>
                  <a:lnTo>
                    <a:pt x="19895" y="16776"/>
                  </a:lnTo>
                  <a:lnTo>
                    <a:pt x="18509" y="18479"/>
                  </a:lnTo>
                  <a:lnTo>
                    <a:pt x="16768" y="19827"/>
                  </a:lnTo>
                  <a:lnTo>
                    <a:pt x="15063" y="20820"/>
                  </a:lnTo>
                  <a:lnTo>
                    <a:pt x="13109" y="21387"/>
                  </a:lnTo>
                  <a:lnTo>
                    <a:pt x="10800" y="21600"/>
                  </a:lnTo>
                  <a:close/>
                  <a:moveTo>
                    <a:pt x="10800" y="6171"/>
                  </a:moveTo>
                  <a:lnTo>
                    <a:pt x="10054" y="6384"/>
                  </a:lnTo>
                  <a:lnTo>
                    <a:pt x="9095" y="6526"/>
                  </a:lnTo>
                  <a:lnTo>
                    <a:pt x="8278" y="6952"/>
                  </a:lnTo>
                  <a:lnTo>
                    <a:pt x="7532" y="7519"/>
                  </a:lnTo>
                  <a:lnTo>
                    <a:pt x="6963" y="8300"/>
                  </a:lnTo>
                  <a:lnTo>
                    <a:pt x="6572" y="9044"/>
                  </a:lnTo>
                  <a:lnTo>
                    <a:pt x="6359" y="10002"/>
                  </a:lnTo>
                  <a:lnTo>
                    <a:pt x="6182" y="10782"/>
                  </a:lnTo>
                  <a:lnTo>
                    <a:pt x="6359" y="11775"/>
                  </a:lnTo>
                  <a:lnTo>
                    <a:pt x="6572" y="12520"/>
                  </a:lnTo>
                  <a:lnTo>
                    <a:pt x="6963" y="13300"/>
                  </a:lnTo>
                  <a:lnTo>
                    <a:pt x="7532" y="14045"/>
                  </a:lnTo>
                  <a:lnTo>
                    <a:pt x="8278" y="14648"/>
                  </a:lnTo>
                  <a:lnTo>
                    <a:pt x="9095" y="15038"/>
                  </a:lnTo>
                  <a:lnTo>
                    <a:pt x="10054" y="15393"/>
                  </a:lnTo>
                  <a:lnTo>
                    <a:pt x="11759" y="15393"/>
                  </a:lnTo>
                  <a:lnTo>
                    <a:pt x="12718" y="15038"/>
                  </a:lnTo>
                  <a:lnTo>
                    <a:pt x="13500" y="14648"/>
                  </a:lnTo>
                  <a:lnTo>
                    <a:pt x="14672" y="13478"/>
                  </a:lnTo>
                  <a:lnTo>
                    <a:pt x="15063" y="12733"/>
                  </a:lnTo>
                  <a:lnTo>
                    <a:pt x="15454" y="11775"/>
                  </a:lnTo>
                  <a:lnTo>
                    <a:pt x="15454" y="9825"/>
                  </a:lnTo>
                  <a:lnTo>
                    <a:pt x="15063" y="9044"/>
                  </a:lnTo>
                  <a:lnTo>
                    <a:pt x="14672" y="8300"/>
                  </a:lnTo>
                  <a:lnTo>
                    <a:pt x="14104" y="7519"/>
                  </a:lnTo>
                  <a:lnTo>
                    <a:pt x="13500" y="6952"/>
                  </a:lnTo>
                  <a:lnTo>
                    <a:pt x="12718" y="6526"/>
                  </a:lnTo>
                  <a:lnTo>
                    <a:pt x="11759" y="6384"/>
                  </a:lnTo>
                  <a:lnTo>
                    <a:pt x="10800" y="6171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Shape 1591"/>
            <p:cNvSpPr/>
            <p:nvPr/>
          </p:nvSpPr>
          <p:spPr>
            <a:xfrm>
              <a:off x="4220887" y="2397917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37" y="20854"/>
                  </a:lnTo>
                  <a:lnTo>
                    <a:pt x="4832" y="19895"/>
                  </a:lnTo>
                  <a:lnTo>
                    <a:pt x="3091" y="18509"/>
                  </a:lnTo>
                  <a:lnTo>
                    <a:pt x="1741" y="16804"/>
                  </a:lnTo>
                  <a:lnTo>
                    <a:pt x="782" y="15028"/>
                  </a:lnTo>
                  <a:lnTo>
                    <a:pt x="178" y="13109"/>
                  </a:lnTo>
                  <a:lnTo>
                    <a:pt x="0" y="10800"/>
                  </a:lnTo>
                  <a:lnTo>
                    <a:pt x="178" y="8668"/>
                  </a:lnTo>
                  <a:lnTo>
                    <a:pt x="782" y="6750"/>
                  </a:lnTo>
                  <a:lnTo>
                    <a:pt x="1741" y="4832"/>
                  </a:lnTo>
                  <a:lnTo>
                    <a:pt x="3091" y="3268"/>
                  </a:lnTo>
                  <a:lnTo>
                    <a:pt x="4832" y="1918"/>
                  </a:lnTo>
                  <a:lnTo>
                    <a:pt x="6537" y="959"/>
                  </a:lnTo>
                  <a:lnTo>
                    <a:pt x="8668" y="391"/>
                  </a:lnTo>
                  <a:lnTo>
                    <a:pt x="10800" y="0"/>
                  </a:lnTo>
                  <a:lnTo>
                    <a:pt x="12896" y="391"/>
                  </a:lnTo>
                  <a:lnTo>
                    <a:pt x="14850" y="959"/>
                  </a:lnTo>
                  <a:lnTo>
                    <a:pt x="16768" y="1918"/>
                  </a:lnTo>
                  <a:lnTo>
                    <a:pt x="18296" y="3268"/>
                  </a:lnTo>
                  <a:lnTo>
                    <a:pt x="19646" y="4832"/>
                  </a:lnTo>
                  <a:lnTo>
                    <a:pt x="20605" y="6750"/>
                  </a:lnTo>
                  <a:lnTo>
                    <a:pt x="21209" y="8668"/>
                  </a:lnTo>
                  <a:lnTo>
                    <a:pt x="21600" y="10800"/>
                  </a:lnTo>
                  <a:lnTo>
                    <a:pt x="21209" y="13109"/>
                  </a:lnTo>
                  <a:lnTo>
                    <a:pt x="20605" y="15028"/>
                  </a:lnTo>
                  <a:lnTo>
                    <a:pt x="19646" y="16804"/>
                  </a:lnTo>
                  <a:lnTo>
                    <a:pt x="18296" y="18509"/>
                  </a:lnTo>
                  <a:lnTo>
                    <a:pt x="16768" y="19895"/>
                  </a:lnTo>
                  <a:lnTo>
                    <a:pt x="14850" y="20854"/>
                  </a:lnTo>
                  <a:lnTo>
                    <a:pt x="12896" y="21422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05" y="6359"/>
                  </a:lnTo>
                  <a:lnTo>
                    <a:pt x="9059" y="6572"/>
                  </a:lnTo>
                  <a:lnTo>
                    <a:pt x="8100" y="7141"/>
                  </a:lnTo>
                  <a:lnTo>
                    <a:pt x="7496" y="7532"/>
                  </a:lnTo>
                  <a:lnTo>
                    <a:pt x="6928" y="8278"/>
                  </a:lnTo>
                  <a:lnTo>
                    <a:pt x="6537" y="9059"/>
                  </a:lnTo>
                  <a:lnTo>
                    <a:pt x="6182" y="9841"/>
                  </a:lnTo>
                  <a:lnTo>
                    <a:pt x="6182" y="11759"/>
                  </a:lnTo>
                  <a:lnTo>
                    <a:pt x="6537" y="12718"/>
                  </a:lnTo>
                  <a:lnTo>
                    <a:pt x="6928" y="13500"/>
                  </a:lnTo>
                  <a:lnTo>
                    <a:pt x="8100" y="14672"/>
                  </a:lnTo>
                  <a:lnTo>
                    <a:pt x="9059" y="15028"/>
                  </a:lnTo>
                  <a:lnTo>
                    <a:pt x="9805" y="15454"/>
                  </a:lnTo>
                  <a:lnTo>
                    <a:pt x="11759" y="15454"/>
                  </a:lnTo>
                  <a:lnTo>
                    <a:pt x="12541" y="15028"/>
                  </a:lnTo>
                  <a:lnTo>
                    <a:pt x="13287" y="14672"/>
                  </a:lnTo>
                  <a:lnTo>
                    <a:pt x="14068" y="14068"/>
                  </a:lnTo>
                  <a:lnTo>
                    <a:pt x="14637" y="13500"/>
                  </a:lnTo>
                  <a:lnTo>
                    <a:pt x="15028" y="12718"/>
                  </a:lnTo>
                  <a:lnTo>
                    <a:pt x="15205" y="11759"/>
                  </a:lnTo>
                  <a:lnTo>
                    <a:pt x="15418" y="10800"/>
                  </a:lnTo>
                  <a:lnTo>
                    <a:pt x="15205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287" y="7141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Shape 1592"/>
            <p:cNvSpPr/>
            <p:nvPr/>
          </p:nvSpPr>
          <p:spPr>
            <a:xfrm>
              <a:off x="3208700" y="5673755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5338" y="20498"/>
                  </a:lnTo>
                  <a:lnTo>
                    <a:pt x="10055" y="19239"/>
                  </a:lnTo>
                  <a:lnTo>
                    <a:pt x="14772" y="17311"/>
                  </a:lnTo>
                  <a:lnTo>
                    <a:pt x="18869" y="15148"/>
                  </a:lnTo>
                  <a:lnTo>
                    <a:pt x="20855" y="13023"/>
                  </a:lnTo>
                  <a:lnTo>
                    <a:pt x="21600" y="10662"/>
                  </a:lnTo>
                  <a:lnTo>
                    <a:pt x="20855" y="8341"/>
                  </a:lnTo>
                  <a:lnTo>
                    <a:pt x="18869" y="6177"/>
                  </a:lnTo>
                  <a:lnTo>
                    <a:pt x="14772" y="4052"/>
                  </a:lnTo>
                  <a:lnTo>
                    <a:pt x="10055" y="2361"/>
                  </a:lnTo>
                  <a:lnTo>
                    <a:pt x="5338" y="82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Shape 1593"/>
            <p:cNvSpPr/>
            <p:nvPr/>
          </p:nvSpPr>
          <p:spPr>
            <a:xfrm>
              <a:off x="4558282" y="4735587"/>
              <a:ext cx="66743" cy="875825"/>
            </a:xfrm>
            <a:custGeom>
              <a:pathLst>
                <a:path extrusionOk="0" h="21600" w="21600">
                  <a:moveTo>
                    <a:pt x="21600" y="1894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745" y="21129"/>
                  </a:lnTo>
                  <a:lnTo>
                    <a:pt x="1986" y="20764"/>
                  </a:lnTo>
                  <a:lnTo>
                    <a:pt x="3352" y="20351"/>
                  </a:lnTo>
                  <a:lnTo>
                    <a:pt x="6083" y="19986"/>
                  </a:lnTo>
                  <a:lnTo>
                    <a:pt x="9434" y="19670"/>
                  </a:lnTo>
                  <a:lnTo>
                    <a:pt x="12786" y="19410"/>
                  </a:lnTo>
                  <a:lnTo>
                    <a:pt x="16883" y="19151"/>
                  </a:lnTo>
                  <a:lnTo>
                    <a:pt x="21600" y="1894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Shape 1594"/>
            <p:cNvSpPr/>
            <p:nvPr/>
          </p:nvSpPr>
          <p:spPr>
            <a:xfrm>
              <a:off x="4558282" y="5121182"/>
              <a:ext cx="235439" cy="235439"/>
            </a:xfrm>
            <a:custGeom>
              <a:pathLst>
                <a:path extrusionOk="0" h="21600" w="21600">
                  <a:moveTo>
                    <a:pt x="10800" y="21600"/>
                  </a:moveTo>
                  <a:lnTo>
                    <a:pt x="8668" y="21422"/>
                  </a:lnTo>
                  <a:lnTo>
                    <a:pt x="6572" y="20854"/>
                  </a:lnTo>
                  <a:lnTo>
                    <a:pt x="4832" y="19682"/>
                  </a:lnTo>
                  <a:lnTo>
                    <a:pt x="3268" y="18509"/>
                  </a:lnTo>
                  <a:lnTo>
                    <a:pt x="1918" y="16804"/>
                  </a:lnTo>
                  <a:lnTo>
                    <a:pt x="959" y="15028"/>
                  </a:lnTo>
                  <a:lnTo>
                    <a:pt x="213" y="12932"/>
                  </a:lnTo>
                  <a:lnTo>
                    <a:pt x="0" y="10800"/>
                  </a:lnTo>
                  <a:lnTo>
                    <a:pt x="213" y="8668"/>
                  </a:lnTo>
                  <a:lnTo>
                    <a:pt x="959" y="6572"/>
                  </a:lnTo>
                  <a:lnTo>
                    <a:pt x="1918" y="4832"/>
                  </a:lnTo>
                  <a:lnTo>
                    <a:pt x="3268" y="3268"/>
                  </a:lnTo>
                  <a:lnTo>
                    <a:pt x="4832" y="1918"/>
                  </a:lnTo>
                  <a:lnTo>
                    <a:pt x="6572" y="959"/>
                  </a:lnTo>
                  <a:lnTo>
                    <a:pt x="8668" y="178"/>
                  </a:lnTo>
                  <a:lnTo>
                    <a:pt x="10800" y="0"/>
                  </a:lnTo>
                  <a:lnTo>
                    <a:pt x="12932" y="178"/>
                  </a:lnTo>
                  <a:lnTo>
                    <a:pt x="15028" y="959"/>
                  </a:lnTo>
                  <a:lnTo>
                    <a:pt x="16768" y="1918"/>
                  </a:lnTo>
                  <a:lnTo>
                    <a:pt x="18509" y="3268"/>
                  </a:lnTo>
                  <a:lnTo>
                    <a:pt x="19682" y="4832"/>
                  </a:lnTo>
                  <a:lnTo>
                    <a:pt x="20818" y="6572"/>
                  </a:lnTo>
                  <a:lnTo>
                    <a:pt x="21387" y="8668"/>
                  </a:lnTo>
                  <a:lnTo>
                    <a:pt x="21600" y="10800"/>
                  </a:lnTo>
                  <a:lnTo>
                    <a:pt x="21387" y="12932"/>
                  </a:lnTo>
                  <a:lnTo>
                    <a:pt x="20818" y="15028"/>
                  </a:lnTo>
                  <a:lnTo>
                    <a:pt x="19682" y="16804"/>
                  </a:lnTo>
                  <a:lnTo>
                    <a:pt x="18509" y="18509"/>
                  </a:lnTo>
                  <a:lnTo>
                    <a:pt x="15028" y="20854"/>
                  </a:lnTo>
                  <a:lnTo>
                    <a:pt x="12932" y="21422"/>
                  </a:lnTo>
                  <a:lnTo>
                    <a:pt x="10800" y="21600"/>
                  </a:lnTo>
                  <a:close/>
                  <a:moveTo>
                    <a:pt x="10800" y="6146"/>
                  </a:moveTo>
                  <a:lnTo>
                    <a:pt x="9841" y="6359"/>
                  </a:lnTo>
                  <a:lnTo>
                    <a:pt x="9059" y="6572"/>
                  </a:lnTo>
                  <a:lnTo>
                    <a:pt x="8278" y="6963"/>
                  </a:lnTo>
                  <a:lnTo>
                    <a:pt x="7532" y="7532"/>
                  </a:lnTo>
                  <a:lnTo>
                    <a:pt x="6963" y="8278"/>
                  </a:lnTo>
                  <a:lnTo>
                    <a:pt x="6572" y="9059"/>
                  </a:lnTo>
                  <a:lnTo>
                    <a:pt x="6359" y="9841"/>
                  </a:lnTo>
                  <a:lnTo>
                    <a:pt x="6182" y="10800"/>
                  </a:lnTo>
                  <a:lnTo>
                    <a:pt x="6359" y="11759"/>
                  </a:lnTo>
                  <a:lnTo>
                    <a:pt x="6572" y="12541"/>
                  </a:lnTo>
                  <a:lnTo>
                    <a:pt x="6963" y="13322"/>
                  </a:lnTo>
                  <a:lnTo>
                    <a:pt x="7532" y="14068"/>
                  </a:lnTo>
                  <a:lnTo>
                    <a:pt x="8278" y="14637"/>
                  </a:lnTo>
                  <a:lnTo>
                    <a:pt x="9059" y="15028"/>
                  </a:lnTo>
                  <a:lnTo>
                    <a:pt x="9841" y="15241"/>
                  </a:lnTo>
                  <a:lnTo>
                    <a:pt x="10800" y="15454"/>
                  </a:lnTo>
                  <a:lnTo>
                    <a:pt x="11759" y="15241"/>
                  </a:lnTo>
                  <a:lnTo>
                    <a:pt x="12541" y="15028"/>
                  </a:lnTo>
                  <a:lnTo>
                    <a:pt x="13322" y="14637"/>
                  </a:lnTo>
                  <a:lnTo>
                    <a:pt x="14068" y="14068"/>
                  </a:lnTo>
                  <a:lnTo>
                    <a:pt x="14637" y="13322"/>
                  </a:lnTo>
                  <a:lnTo>
                    <a:pt x="15028" y="12541"/>
                  </a:lnTo>
                  <a:lnTo>
                    <a:pt x="15241" y="11759"/>
                  </a:lnTo>
                  <a:lnTo>
                    <a:pt x="15418" y="10800"/>
                  </a:lnTo>
                  <a:lnTo>
                    <a:pt x="15241" y="9841"/>
                  </a:lnTo>
                  <a:lnTo>
                    <a:pt x="15028" y="9059"/>
                  </a:lnTo>
                  <a:lnTo>
                    <a:pt x="14637" y="8278"/>
                  </a:lnTo>
                  <a:lnTo>
                    <a:pt x="14068" y="7532"/>
                  </a:lnTo>
                  <a:lnTo>
                    <a:pt x="13322" y="6963"/>
                  </a:lnTo>
                  <a:lnTo>
                    <a:pt x="12541" y="6572"/>
                  </a:lnTo>
                  <a:lnTo>
                    <a:pt x="11759" y="6359"/>
                  </a:lnTo>
                  <a:lnTo>
                    <a:pt x="10800" y="6146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5" name="Shape 1595"/>
            <p:cNvSpPr/>
            <p:nvPr/>
          </p:nvSpPr>
          <p:spPr>
            <a:xfrm>
              <a:off x="4627139" y="1478687"/>
              <a:ext cx="99468" cy="114965"/>
            </a:xfrm>
            <a:custGeom>
              <a:pathLst>
                <a:path extrusionOk="0" h="21600" w="21600">
                  <a:moveTo>
                    <a:pt x="10800" y="12570"/>
                  </a:moveTo>
                  <a:lnTo>
                    <a:pt x="13043" y="12570"/>
                  </a:lnTo>
                  <a:lnTo>
                    <a:pt x="14871" y="12931"/>
                  </a:lnTo>
                  <a:lnTo>
                    <a:pt x="16698" y="14159"/>
                  </a:lnTo>
                  <a:lnTo>
                    <a:pt x="18443" y="15315"/>
                  </a:lnTo>
                  <a:lnTo>
                    <a:pt x="19772" y="16543"/>
                  </a:lnTo>
                  <a:lnTo>
                    <a:pt x="20686" y="18060"/>
                  </a:lnTo>
                  <a:lnTo>
                    <a:pt x="21185" y="20011"/>
                  </a:lnTo>
                  <a:lnTo>
                    <a:pt x="21600" y="21600"/>
                  </a:lnTo>
                  <a:lnTo>
                    <a:pt x="21600" y="1951"/>
                  </a:lnTo>
                  <a:lnTo>
                    <a:pt x="18942" y="1228"/>
                  </a:lnTo>
                  <a:lnTo>
                    <a:pt x="16698" y="433"/>
                  </a:lnTo>
                  <a:lnTo>
                    <a:pt x="13542" y="0"/>
                  </a:lnTo>
                  <a:lnTo>
                    <a:pt x="8058" y="0"/>
                  </a:lnTo>
                  <a:lnTo>
                    <a:pt x="5400" y="433"/>
                  </a:lnTo>
                  <a:lnTo>
                    <a:pt x="2658" y="1228"/>
                  </a:lnTo>
                  <a:lnTo>
                    <a:pt x="0" y="1951"/>
                  </a:lnTo>
                  <a:lnTo>
                    <a:pt x="0" y="21600"/>
                  </a:lnTo>
                  <a:lnTo>
                    <a:pt x="415" y="20011"/>
                  </a:lnTo>
                  <a:lnTo>
                    <a:pt x="914" y="18060"/>
                  </a:lnTo>
                  <a:lnTo>
                    <a:pt x="1828" y="16543"/>
                  </a:lnTo>
                  <a:lnTo>
                    <a:pt x="3157" y="15315"/>
                  </a:lnTo>
                  <a:lnTo>
                    <a:pt x="4902" y="14159"/>
                  </a:lnTo>
                  <a:lnTo>
                    <a:pt x="6729" y="12931"/>
                  </a:lnTo>
                  <a:lnTo>
                    <a:pt x="8557" y="12570"/>
                  </a:lnTo>
                  <a:lnTo>
                    <a:pt x="10800" y="1257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6" name="Shape 1596"/>
            <p:cNvSpPr/>
            <p:nvPr/>
          </p:nvSpPr>
          <p:spPr>
            <a:xfrm>
              <a:off x="4627139" y="1594021"/>
              <a:ext cx="99468" cy="116694"/>
            </a:xfrm>
            <a:custGeom>
              <a:pathLst>
                <a:path extrusionOk="0" h="21600" w="21600">
                  <a:moveTo>
                    <a:pt x="10800" y="9237"/>
                  </a:moveTo>
                  <a:lnTo>
                    <a:pt x="8557" y="9237"/>
                  </a:lnTo>
                  <a:lnTo>
                    <a:pt x="6729" y="8526"/>
                  </a:lnTo>
                  <a:lnTo>
                    <a:pt x="4902" y="7745"/>
                  </a:lnTo>
                  <a:lnTo>
                    <a:pt x="3157" y="6537"/>
                  </a:lnTo>
                  <a:lnTo>
                    <a:pt x="1828" y="5400"/>
                  </a:lnTo>
                  <a:lnTo>
                    <a:pt x="914" y="3908"/>
                  </a:lnTo>
                  <a:lnTo>
                    <a:pt x="415" y="1918"/>
                  </a:lnTo>
                  <a:lnTo>
                    <a:pt x="0" y="0"/>
                  </a:lnTo>
                  <a:lnTo>
                    <a:pt x="0" y="19682"/>
                  </a:lnTo>
                  <a:lnTo>
                    <a:pt x="2658" y="20463"/>
                  </a:lnTo>
                  <a:lnTo>
                    <a:pt x="5400" y="21245"/>
                  </a:lnTo>
                  <a:lnTo>
                    <a:pt x="8058" y="21600"/>
                  </a:lnTo>
                  <a:lnTo>
                    <a:pt x="13542" y="21600"/>
                  </a:lnTo>
                  <a:lnTo>
                    <a:pt x="16698" y="21245"/>
                  </a:lnTo>
                  <a:lnTo>
                    <a:pt x="18942" y="20463"/>
                  </a:lnTo>
                  <a:lnTo>
                    <a:pt x="21600" y="19682"/>
                  </a:lnTo>
                  <a:lnTo>
                    <a:pt x="21600" y="0"/>
                  </a:lnTo>
                  <a:lnTo>
                    <a:pt x="21185" y="1918"/>
                  </a:lnTo>
                  <a:lnTo>
                    <a:pt x="20686" y="3908"/>
                  </a:lnTo>
                  <a:lnTo>
                    <a:pt x="19772" y="5400"/>
                  </a:lnTo>
                  <a:lnTo>
                    <a:pt x="18443" y="6537"/>
                  </a:lnTo>
                  <a:lnTo>
                    <a:pt x="16698" y="7745"/>
                  </a:lnTo>
                  <a:lnTo>
                    <a:pt x="14871" y="8526"/>
                  </a:lnTo>
                  <a:lnTo>
                    <a:pt x="13043" y="9237"/>
                  </a:lnTo>
                  <a:lnTo>
                    <a:pt x="10800" y="9237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Shape 1597"/>
            <p:cNvSpPr/>
            <p:nvPr/>
          </p:nvSpPr>
          <p:spPr>
            <a:xfrm>
              <a:off x="4558282" y="1489015"/>
              <a:ext cx="66743" cy="213084"/>
            </a:xfrm>
            <a:custGeom>
              <a:pathLst>
                <a:path extrusionOk="0" h="21600" w="21600">
                  <a:moveTo>
                    <a:pt x="21600" y="0"/>
                  </a:moveTo>
                  <a:lnTo>
                    <a:pt x="16883" y="866"/>
                  </a:lnTo>
                  <a:lnTo>
                    <a:pt x="12786" y="1731"/>
                  </a:lnTo>
                  <a:lnTo>
                    <a:pt x="9434" y="3030"/>
                  </a:lnTo>
                  <a:lnTo>
                    <a:pt x="6083" y="4289"/>
                  </a:lnTo>
                  <a:lnTo>
                    <a:pt x="3352" y="5784"/>
                  </a:lnTo>
                  <a:lnTo>
                    <a:pt x="1986" y="7279"/>
                  </a:lnTo>
                  <a:lnTo>
                    <a:pt x="745" y="9010"/>
                  </a:lnTo>
                  <a:lnTo>
                    <a:pt x="0" y="10702"/>
                  </a:lnTo>
                  <a:lnTo>
                    <a:pt x="745" y="12630"/>
                  </a:lnTo>
                  <a:lnTo>
                    <a:pt x="1986" y="14125"/>
                  </a:lnTo>
                  <a:lnTo>
                    <a:pt x="3352" y="15816"/>
                  </a:lnTo>
                  <a:lnTo>
                    <a:pt x="6083" y="17311"/>
                  </a:lnTo>
                  <a:lnTo>
                    <a:pt x="9434" y="18610"/>
                  </a:lnTo>
                  <a:lnTo>
                    <a:pt x="12786" y="19672"/>
                  </a:lnTo>
                  <a:lnTo>
                    <a:pt x="16883" y="20734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Shape 1598"/>
            <p:cNvSpPr/>
            <p:nvPr/>
          </p:nvSpPr>
          <p:spPr>
            <a:xfrm>
              <a:off x="4728701" y="1489015"/>
              <a:ext cx="66743" cy="213084"/>
            </a:xfrm>
            <a:custGeom>
              <a:pathLst>
                <a:path extrusionOk="0" h="21600" w="21600">
                  <a:moveTo>
                    <a:pt x="0" y="0"/>
                  </a:moveTo>
                  <a:lnTo>
                    <a:pt x="0" y="21600"/>
                  </a:lnTo>
                  <a:lnTo>
                    <a:pt x="4717" y="20734"/>
                  </a:lnTo>
                  <a:lnTo>
                    <a:pt x="8814" y="19672"/>
                  </a:lnTo>
                  <a:lnTo>
                    <a:pt x="12166" y="18610"/>
                  </a:lnTo>
                  <a:lnTo>
                    <a:pt x="15517" y="17311"/>
                  </a:lnTo>
                  <a:lnTo>
                    <a:pt x="18248" y="15816"/>
                  </a:lnTo>
                  <a:lnTo>
                    <a:pt x="20234" y="14125"/>
                  </a:lnTo>
                  <a:lnTo>
                    <a:pt x="20855" y="12630"/>
                  </a:lnTo>
                  <a:lnTo>
                    <a:pt x="21600" y="10702"/>
                  </a:lnTo>
                  <a:lnTo>
                    <a:pt x="20855" y="9010"/>
                  </a:lnTo>
                  <a:lnTo>
                    <a:pt x="20234" y="7279"/>
                  </a:lnTo>
                  <a:lnTo>
                    <a:pt x="18248" y="5784"/>
                  </a:lnTo>
                  <a:lnTo>
                    <a:pt x="15517" y="4289"/>
                  </a:lnTo>
                  <a:lnTo>
                    <a:pt x="12166" y="3030"/>
                  </a:lnTo>
                  <a:lnTo>
                    <a:pt x="8814" y="1731"/>
                  </a:lnTo>
                  <a:lnTo>
                    <a:pt x="4717" y="866"/>
                  </a:lnTo>
                  <a:lnTo>
                    <a:pt x="0" y="0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Shape 1599"/>
            <p:cNvSpPr/>
            <p:nvPr/>
          </p:nvSpPr>
          <p:spPr>
            <a:xfrm>
              <a:off x="3208700" y="2477102"/>
              <a:ext cx="731213" cy="720900"/>
            </a:xfrm>
            <a:custGeom>
              <a:pathLst>
                <a:path extrusionOk="0" h="21600" w="21600">
                  <a:moveTo>
                    <a:pt x="11617" y="315"/>
                  </a:moveTo>
                  <a:lnTo>
                    <a:pt x="11490" y="187"/>
                  </a:lnTo>
                  <a:lnTo>
                    <a:pt x="11295" y="58"/>
                  </a:lnTo>
                  <a:lnTo>
                    <a:pt x="11111" y="0"/>
                  </a:lnTo>
                  <a:lnTo>
                    <a:pt x="10742" y="0"/>
                  </a:lnTo>
                  <a:lnTo>
                    <a:pt x="10558" y="58"/>
                  </a:lnTo>
                  <a:lnTo>
                    <a:pt x="10363" y="187"/>
                  </a:lnTo>
                  <a:lnTo>
                    <a:pt x="10236" y="315"/>
                  </a:lnTo>
                  <a:lnTo>
                    <a:pt x="253" y="10392"/>
                  </a:lnTo>
                  <a:lnTo>
                    <a:pt x="115" y="10578"/>
                  </a:lnTo>
                  <a:lnTo>
                    <a:pt x="69" y="10707"/>
                  </a:lnTo>
                  <a:lnTo>
                    <a:pt x="0" y="10893"/>
                  </a:lnTo>
                  <a:lnTo>
                    <a:pt x="0" y="11337"/>
                  </a:lnTo>
                  <a:lnTo>
                    <a:pt x="69" y="11523"/>
                  </a:lnTo>
                  <a:lnTo>
                    <a:pt x="115" y="11651"/>
                  </a:lnTo>
                  <a:lnTo>
                    <a:pt x="253" y="11838"/>
                  </a:lnTo>
                  <a:lnTo>
                    <a:pt x="9926" y="21600"/>
                  </a:lnTo>
                  <a:lnTo>
                    <a:pt x="9926" y="18754"/>
                  </a:lnTo>
                  <a:lnTo>
                    <a:pt x="2369" y="11080"/>
                  </a:lnTo>
                  <a:lnTo>
                    <a:pt x="10927" y="2473"/>
                  </a:lnTo>
                  <a:lnTo>
                    <a:pt x="20162" y="11838"/>
                  </a:lnTo>
                  <a:lnTo>
                    <a:pt x="21600" y="10392"/>
                  </a:lnTo>
                  <a:lnTo>
                    <a:pt x="11617" y="315"/>
                  </a:lnTo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ctr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2LINES and Content"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Shape 1601"/>
          <p:cNvSpPr txBox="1"/>
          <p:nvPr>
            <p:ph type="title"/>
          </p:nvPr>
        </p:nvSpPr>
        <p:spPr>
          <a:xfrm>
            <a:off x="365759" y="457200"/>
            <a:ext cx="11313599" cy="13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2" name="Shape 1602"/>
          <p:cNvSpPr txBox="1"/>
          <p:nvPr>
            <p:ph idx="1" type="body"/>
          </p:nvPr>
        </p:nvSpPr>
        <p:spPr>
          <a:xfrm>
            <a:off x="379412" y="1803400"/>
            <a:ext cx="11313599" cy="50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8" marL="34975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8" marL="3954778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BLUE">
    <p:bg>
      <p:bgPr>
        <a:solidFill>
          <a:srgbClr val="29A7DE"/>
        </a:solidFill>
      </p:bgPr>
    </p:bg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Shape 1604"/>
          <p:cNvSpPr txBox="1"/>
          <p:nvPr>
            <p:ph type="title"/>
          </p:nvPr>
        </p:nvSpPr>
        <p:spPr>
          <a:xfrm>
            <a:off x="365759" y="457200"/>
            <a:ext cx="113135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605" name="Shape 1605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1606" name="Shape 1606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Shape 1607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Shape 1608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Shape 1609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Shape 1610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Shape 1611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Shape 1612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Shape 1613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Only DARK BLUE">
    <p:bg>
      <p:bgPr>
        <a:solidFill>
          <a:srgbClr val="005586"/>
        </a:solidFill>
      </p:bgPr>
    </p:bg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Shape 1615"/>
          <p:cNvSpPr txBox="1"/>
          <p:nvPr>
            <p:ph type="title"/>
          </p:nvPr>
        </p:nvSpPr>
        <p:spPr>
          <a:xfrm>
            <a:off x="379411" y="274637"/>
            <a:ext cx="11313599" cy="13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616" name="Shape 1616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1617" name="Shape 1617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Shape 1618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Shape 1619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Shape 1620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Shape 1621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Shape 1622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Shape 1623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Shape 1624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age Whit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idx="1" type="body"/>
          </p:nvPr>
        </p:nvSpPr>
        <p:spPr>
          <a:xfrm>
            <a:off x="474612" y="1325334"/>
            <a:ext cx="10988687" cy="55326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9" marL="34975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9" marL="39547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cxnSp>
        <p:nvCxnSpPr>
          <p:cNvPr id="65" name="Shape 65"/>
          <p:cNvCxnSpPr/>
          <p:nvPr/>
        </p:nvCxnSpPr>
        <p:spPr>
          <a:xfrm>
            <a:off x="609441" y="1097279"/>
            <a:ext cx="10969943" cy="1588"/>
          </a:xfrm>
          <a:prstGeom prst="straightConnector1">
            <a:avLst/>
          </a:prstGeom>
          <a:noFill/>
          <a:ln cap="flat" cmpd="sng" w="9525">
            <a:solidFill>
              <a:srgbClr val="D7D7D7">
                <a:alpha val="49803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Shape 66"/>
          <p:cNvSpPr txBox="1"/>
          <p:nvPr>
            <p:ph type="title"/>
          </p:nvPr>
        </p:nvSpPr>
        <p:spPr>
          <a:xfrm>
            <a:off x="379411" y="452437"/>
            <a:ext cx="11313563" cy="8728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Content WHITE"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Content BLUE">
    <p:bg>
      <p:bgPr>
        <a:solidFill>
          <a:srgbClr val="29A7DE"/>
        </a:solidFill>
      </p:bgPr>
    </p:bg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7" name="Shape 1627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1628" name="Shape 1628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Shape 1629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Shape 1630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Shape 1631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Shape 1632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Shape 1633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Shape 1634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Shape 1635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Content DARK BLUE">
    <p:bg>
      <p:bgPr>
        <a:solidFill>
          <a:srgbClr val="005586"/>
        </a:solidFill>
      </p:bgPr>
    </p:bg>
    <p:spTree>
      <p:nvGrpSpPr>
        <p:cNvPr id="1636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7" name="Shape 1637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1638" name="Shape 1638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Shape 1639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Shape 1640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Shape 1641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Shape 1642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Shape 1643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Shape 1644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Shape 1645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 WHITE">
    <p:spTree>
      <p:nvGrpSpPr>
        <p:cNvPr id="1646" name="Shape 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" name="Shape 1647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 DARK BLUE">
    <p:bg>
      <p:bgPr>
        <a:solidFill>
          <a:srgbClr val="005586"/>
        </a:solidFill>
      </p:bgPr>
    </p:bg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gue/Quote WHITE"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Shape 1650"/>
          <p:cNvSpPr txBox="1"/>
          <p:nvPr>
            <p:ph type="title"/>
          </p:nvPr>
        </p:nvSpPr>
        <p:spPr>
          <a:xfrm>
            <a:off x="410300" y="477050"/>
            <a:ext cx="82256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1" name="Shape 1651"/>
          <p:cNvSpPr txBox="1"/>
          <p:nvPr>
            <p:ph idx="1" type="body"/>
          </p:nvPr>
        </p:nvSpPr>
        <p:spPr>
          <a:xfrm>
            <a:off x="435702" y="4662996"/>
            <a:ext cx="8200200" cy="21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losing WHITE"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Shape 1653"/>
          <p:cNvSpPr txBox="1"/>
          <p:nvPr>
            <p:ph type="title"/>
          </p:nvPr>
        </p:nvSpPr>
        <p:spPr>
          <a:xfrm>
            <a:off x="5740841" y="2971799"/>
            <a:ext cx="5282700" cy="784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5600"/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1654" name="Shape 1654"/>
          <p:cNvGrpSpPr/>
          <p:nvPr/>
        </p:nvGrpSpPr>
        <p:grpSpPr>
          <a:xfrm>
            <a:off x="5853509" y="2436316"/>
            <a:ext cx="1633115" cy="318059"/>
            <a:chOff x="0" y="0"/>
            <a:chExt cx="1633115" cy="318059"/>
          </a:xfrm>
        </p:grpSpPr>
        <p:sp>
          <p:nvSpPr>
            <p:cNvPr id="1655" name="Shape 1655"/>
            <p:cNvSpPr/>
            <p:nvPr/>
          </p:nvSpPr>
          <p:spPr>
            <a:xfrm>
              <a:off x="1283387" y="72279"/>
              <a:ext cx="141642" cy="245753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Shape 1656"/>
            <p:cNvSpPr/>
            <p:nvPr/>
          </p:nvSpPr>
          <p:spPr>
            <a:xfrm>
              <a:off x="237020" y="0"/>
              <a:ext cx="60696" cy="315143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Shape 1657"/>
            <p:cNvSpPr/>
            <p:nvPr/>
          </p:nvSpPr>
          <p:spPr>
            <a:xfrm>
              <a:off x="323737" y="66497"/>
              <a:ext cx="216809" cy="251531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Shape 1658"/>
            <p:cNvSpPr/>
            <p:nvPr/>
          </p:nvSpPr>
          <p:spPr>
            <a:xfrm>
              <a:off x="0" y="66497"/>
              <a:ext cx="213894" cy="251531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Shape 1659"/>
            <p:cNvSpPr/>
            <p:nvPr/>
          </p:nvSpPr>
          <p:spPr>
            <a:xfrm>
              <a:off x="563650" y="72279"/>
              <a:ext cx="208115" cy="245753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Shape 1660"/>
            <p:cNvSpPr/>
            <p:nvPr/>
          </p:nvSpPr>
          <p:spPr>
            <a:xfrm>
              <a:off x="797781" y="0"/>
              <a:ext cx="222588" cy="318059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Shape 1661"/>
            <p:cNvSpPr/>
            <p:nvPr/>
          </p:nvSpPr>
          <p:spPr>
            <a:xfrm>
              <a:off x="1043475" y="66497"/>
              <a:ext cx="216809" cy="251531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Shape 1662"/>
            <p:cNvSpPr/>
            <p:nvPr/>
          </p:nvSpPr>
          <p:spPr>
            <a:xfrm>
              <a:off x="1433692" y="66497"/>
              <a:ext cx="199422" cy="251531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663" name="Shape 16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36700" y="1308290"/>
            <a:ext cx="3689099" cy="42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4" name="Shape 1664"/>
          <p:cNvSpPr txBox="1"/>
          <p:nvPr>
            <p:ph idx="1" type="body"/>
          </p:nvPr>
        </p:nvSpPr>
        <p:spPr>
          <a:xfrm>
            <a:off x="5777310" y="3756673"/>
            <a:ext cx="5246400" cy="2339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5" name="Shape 1665"/>
          <p:cNvSpPr/>
          <p:nvPr/>
        </p:nvSpPr>
        <p:spPr>
          <a:xfrm>
            <a:off x="381000" y="6362700"/>
            <a:ext cx="1473300" cy="29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artner WHIT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Shape 69"/>
          <p:cNvGrpSpPr/>
          <p:nvPr/>
        </p:nvGrpSpPr>
        <p:grpSpPr>
          <a:xfrm>
            <a:off x="506921" y="6032497"/>
            <a:ext cx="1410778" cy="478412"/>
            <a:chOff x="0" y="0"/>
            <a:chExt cx="1410777" cy="478410"/>
          </a:xfrm>
        </p:grpSpPr>
        <p:grpSp>
          <p:nvGrpSpPr>
            <p:cNvPr id="70" name="Shape 70"/>
            <p:cNvGrpSpPr/>
            <p:nvPr/>
          </p:nvGrpSpPr>
          <p:grpSpPr>
            <a:xfrm>
              <a:off x="0" y="133389"/>
              <a:ext cx="1164829" cy="226844"/>
              <a:chOff x="0" y="0"/>
              <a:chExt cx="1164828" cy="226842"/>
            </a:xfrm>
          </p:grpSpPr>
          <p:sp>
            <p:nvSpPr>
              <p:cNvPr id="71" name="Shape 71"/>
              <p:cNvSpPr/>
              <p:nvPr/>
            </p:nvSpPr>
            <p:spPr>
              <a:xfrm>
                <a:off x="915367" y="51553"/>
                <a:ext cx="101021" cy="175287"/>
              </a:xfrm>
              <a:custGeom>
                <a:pathLst>
                  <a:path extrusionOk="0" h="21600" w="21600">
                    <a:moveTo>
                      <a:pt x="19218" y="0"/>
                    </a:moveTo>
                    <a:cubicBezTo>
                      <a:pt x="16782" y="0"/>
                      <a:pt x="14345" y="162"/>
                      <a:pt x="12018" y="551"/>
                    </a:cubicBezTo>
                    <a:cubicBezTo>
                      <a:pt x="10911" y="746"/>
                      <a:pt x="9858" y="973"/>
                      <a:pt x="8917" y="1232"/>
                    </a:cubicBezTo>
                    <a:cubicBezTo>
                      <a:pt x="8751" y="1070"/>
                      <a:pt x="8529" y="908"/>
                      <a:pt x="8252" y="778"/>
                    </a:cubicBezTo>
                    <a:cubicBezTo>
                      <a:pt x="7311" y="227"/>
                      <a:pt x="6203" y="0"/>
                      <a:pt x="4929" y="0"/>
                    </a:cubicBezTo>
                    <a:lnTo>
                      <a:pt x="0" y="0"/>
                    </a:lnTo>
                    <a:lnTo>
                      <a:pt x="0" y="21600"/>
                    </a:lnTo>
                    <a:lnTo>
                      <a:pt x="9637" y="21600"/>
                    </a:lnTo>
                    <a:lnTo>
                      <a:pt x="9637" y="10378"/>
                    </a:lnTo>
                    <a:cubicBezTo>
                      <a:pt x="9637" y="8205"/>
                      <a:pt x="10246" y="7330"/>
                      <a:pt x="11575" y="6584"/>
                    </a:cubicBezTo>
                    <a:cubicBezTo>
                      <a:pt x="12794" y="5838"/>
                      <a:pt x="14788" y="5449"/>
                      <a:pt x="17446" y="5449"/>
                    </a:cubicBezTo>
                    <a:lnTo>
                      <a:pt x="21600" y="5449"/>
                    </a:lnTo>
                    <a:lnTo>
                      <a:pt x="21600" y="0"/>
                    </a:lnTo>
                    <a:lnTo>
                      <a:pt x="19218" y="0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Shape 72"/>
              <p:cNvSpPr/>
              <p:nvPr/>
            </p:nvSpPr>
            <p:spPr>
              <a:xfrm>
                <a:off x="169054" y="0"/>
                <a:ext cx="43295" cy="224779"/>
              </a:xfrm>
              <a:custGeom>
                <a:pathLst>
                  <a:path extrusionOk="0" h="21600" w="21600">
                    <a:moveTo>
                      <a:pt x="11112" y="0"/>
                    </a:moveTo>
                    <a:lnTo>
                      <a:pt x="0" y="0"/>
                    </a:lnTo>
                    <a:lnTo>
                      <a:pt x="0" y="19545"/>
                    </a:lnTo>
                    <a:cubicBezTo>
                      <a:pt x="0" y="20122"/>
                      <a:pt x="874" y="20598"/>
                      <a:pt x="2997" y="20999"/>
                    </a:cubicBezTo>
                    <a:cubicBezTo>
                      <a:pt x="5119" y="21400"/>
                      <a:pt x="7616" y="21600"/>
                      <a:pt x="10488" y="21600"/>
                    </a:cubicBezTo>
                    <a:lnTo>
                      <a:pt x="21600" y="21600"/>
                    </a:lnTo>
                    <a:lnTo>
                      <a:pt x="21600" y="2030"/>
                    </a:lnTo>
                    <a:cubicBezTo>
                      <a:pt x="21600" y="1453"/>
                      <a:pt x="20601" y="952"/>
                      <a:pt x="18603" y="576"/>
                    </a:cubicBezTo>
                    <a:cubicBezTo>
                      <a:pt x="16356" y="175"/>
                      <a:pt x="13984" y="0"/>
                      <a:pt x="11112" y="0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230903" y="47429"/>
                <a:ext cx="154624" cy="179412"/>
              </a:xfrm>
              <a:custGeom>
                <a:pathLst>
                  <a:path extrusionOk="0" h="21600" w="21600">
                    <a:moveTo>
                      <a:pt x="10747" y="0"/>
                    </a:moveTo>
                    <a:cubicBezTo>
                      <a:pt x="17721" y="0"/>
                      <a:pt x="21600" y="4081"/>
                      <a:pt x="21600" y="10831"/>
                    </a:cubicBezTo>
                    <a:cubicBezTo>
                      <a:pt x="21600" y="17581"/>
                      <a:pt x="17721" y="21600"/>
                      <a:pt x="10747" y="21600"/>
                    </a:cubicBezTo>
                    <a:cubicBezTo>
                      <a:pt x="3665" y="21600"/>
                      <a:pt x="0" y="17581"/>
                      <a:pt x="0" y="10831"/>
                    </a:cubicBezTo>
                    <a:cubicBezTo>
                      <a:pt x="0" y="4081"/>
                      <a:pt x="3665" y="0"/>
                      <a:pt x="10747" y="0"/>
                    </a:cubicBezTo>
                    <a:close/>
                    <a:moveTo>
                      <a:pt x="10747" y="17173"/>
                    </a:moveTo>
                    <a:cubicBezTo>
                      <a:pt x="14412" y="17173"/>
                      <a:pt x="15586" y="13783"/>
                      <a:pt x="15586" y="10894"/>
                    </a:cubicBezTo>
                    <a:cubicBezTo>
                      <a:pt x="15586" y="8037"/>
                      <a:pt x="14412" y="4584"/>
                      <a:pt x="10747" y="4584"/>
                    </a:cubicBezTo>
                    <a:cubicBezTo>
                      <a:pt x="7081" y="4584"/>
                      <a:pt x="5978" y="8037"/>
                      <a:pt x="5978" y="10894"/>
                    </a:cubicBezTo>
                    <a:cubicBezTo>
                      <a:pt x="5978" y="13783"/>
                      <a:pt x="7081" y="17173"/>
                      <a:pt x="10747" y="17173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0" y="47429"/>
                <a:ext cx="152562" cy="179410"/>
              </a:xfrm>
              <a:custGeom>
                <a:pathLst>
                  <a:path extrusionOk="0" h="21600" w="21600">
                    <a:moveTo>
                      <a:pt x="11055" y="17148"/>
                    </a:moveTo>
                    <a:cubicBezTo>
                      <a:pt x="7261" y="17148"/>
                      <a:pt x="6130" y="13763"/>
                      <a:pt x="6130" y="10878"/>
                    </a:cubicBezTo>
                    <a:cubicBezTo>
                      <a:pt x="6130" y="8026"/>
                      <a:pt x="7261" y="4577"/>
                      <a:pt x="11055" y="4577"/>
                    </a:cubicBezTo>
                    <a:cubicBezTo>
                      <a:pt x="12989" y="4577"/>
                      <a:pt x="14266" y="5518"/>
                      <a:pt x="15032" y="6803"/>
                    </a:cubicBezTo>
                    <a:lnTo>
                      <a:pt x="21600" y="6803"/>
                    </a:lnTo>
                    <a:cubicBezTo>
                      <a:pt x="20286" y="2508"/>
                      <a:pt x="16638" y="0"/>
                      <a:pt x="11055" y="0"/>
                    </a:cubicBezTo>
                    <a:cubicBezTo>
                      <a:pt x="3758" y="0"/>
                      <a:pt x="0" y="4075"/>
                      <a:pt x="0" y="10816"/>
                    </a:cubicBezTo>
                    <a:cubicBezTo>
                      <a:pt x="0" y="17556"/>
                      <a:pt x="3758" y="21600"/>
                      <a:pt x="11055" y="21600"/>
                    </a:cubicBezTo>
                    <a:cubicBezTo>
                      <a:pt x="16638" y="21600"/>
                      <a:pt x="20286" y="19092"/>
                      <a:pt x="21600" y="14828"/>
                    </a:cubicBezTo>
                    <a:lnTo>
                      <a:pt x="17295" y="14828"/>
                    </a:lnTo>
                    <a:cubicBezTo>
                      <a:pt x="17295" y="14828"/>
                      <a:pt x="16127" y="14828"/>
                      <a:pt x="15470" y="15393"/>
                    </a:cubicBezTo>
                    <a:cubicBezTo>
                      <a:pt x="14303" y="16302"/>
                      <a:pt x="13391" y="17148"/>
                      <a:pt x="11055" y="17148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402019" y="51553"/>
                <a:ext cx="148438" cy="175286"/>
              </a:xfrm>
              <a:custGeom>
                <a:pathLst>
                  <a:path extrusionOk="0" h="21600" w="21600">
                    <a:moveTo>
                      <a:pt x="20702" y="804"/>
                    </a:moveTo>
                    <a:cubicBezTo>
                      <a:pt x="20140" y="257"/>
                      <a:pt x="19391" y="0"/>
                      <a:pt x="18418" y="0"/>
                    </a:cubicBezTo>
                    <a:lnTo>
                      <a:pt x="15199" y="0"/>
                    </a:lnTo>
                    <a:lnTo>
                      <a:pt x="15199" y="13404"/>
                    </a:lnTo>
                    <a:cubicBezTo>
                      <a:pt x="15199" y="14689"/>
                      <a:pt x="14712" y="15621"/>
                      <a:pt x="13851" y="16200"/>
                    </a:cubicBezTo>
                    <a:cubicBezTo>
                      <a:pt x="12953" y="16779"/>
                      <a:pt x="11904" y="17068"/>
                      <a:pt x="10781" y="17068"/>
                    </a:cubicBezTo>
                    <a:cubicBezTo>
                      <a:pt x="9696" y="17068"/>
                      <a:pt x="8685" y="16779"/>
                      <a:pt x="7786" y="16200"/>
                    </a:cubicBezTo>
                    <a:cubicBezTo>
                      <a:pt x="6888" y="15621"/>
                      <a:pt x="6439" y="14689"/>
                      <a:pt x="6439" y="13404"/>
                    </a:cubicBezTo>
                    <a:lnTo>
                      <a:pt x="6439" y="2732"/>
                    </a:lnTo>
                    <a:cubicBezTo>
                      <a:pt x="6439" y="1961"/>
                      <a:pt x="6139" y="1318"/>
                      <a:pt x="5540" y="804"/>
                    </a:cubicBezTo>
                    <a:cubicBezTo>
                      <a:pt x="4941" y="257"/>
                      <a:pt x="4193" y="0"/>
                      <a:pt x="3294" y="0"/>
                    </a:cubicBezTo>
                    <a:lnTo>
                      <a:pt x="0" y="0"/>
                    </a:lnTo>
                    <a:lnTo>
                      <a:pt x="0" y="12439"/>
                    </a:lnTo>
                    <a:cubicBezTo>
                      <a:pt x="0" y="16232"/>
                      <a:pt x="1273" y="18546"/>
                      <a:pt x="3481" y="19864"/>
                    </a:cubicBezTo>
                    <a:cubicBezTo>
                      <a:pt x="5653" y="21182"/>
                      <a:pt x="8086" y="21600"/>
                      <a:pt x="10781" y="21600"/>
                    </a:cubicBezTo>
                    <a:cubicBezTo>
                      <a:pt x="13551" y="21600"/>
                      <a:pt x="15947" y="21182"/>
                      <a:pt x="18156" y="19864"/>
                    </a:cubicBezTo>
                    <a:cubicBezTo>
                      <a:pt x="20365" y="18546"/>
                      <a:pt x="21600" y="16232"/>
                      <a:pt x="21600" y="12439"/>
                    </a:cubicBezTo>
                    <a:lnTo>
                      <a:pt x="21600" y="2732"/>
                    </a:lnTo>
                    <a:cubicBezTo>
                      <a:pt x="21600" y="1961"/>
                      <a:pt x="21301" y="1318"/>
                      <a:pt x="20702" y="804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Shape 76"/>
              <p:cNvSpPr/>
              <p:nvPr/>
            </p:nvSpPr>
            <p:spPr>
              <a:xfrm>
                <a:off x="569012" y="0"/>
                <a:ext cx="158747" cy="226841"/>
              </a:xfrm>
              <a:custGeom>
                <a:pathLst>
                  <a:path extrusionOk="0" h="21600" w="21600">
                    <a:moveTo>
                      <a:pt x="10765" y="18066"/>
                    </a:moveTo>
                    <a:cubicBezTo>
                      <a:pt x="7095" y="18066"/>
                      <a:pt x="5977" y="15379"/>
                      <a:pt x="5977" y="13089"/>
                    </a:cubicBezTo>
                    <a:cubicBezTo>
                      <a:pt x="5977" y="10825"/>
                      <a:pt x="7095" y="8088"/>
                      <a:pt x="10765" y="8088"/>
                    </a:cubicBezTo>
                    <a:cubicBezTo>
                      <a:pt x="14435" y="8088"/>
                      <a:pt x="15588" y="10800"/>
                      <a:pt x="15588" y="13065"/>
                    </a:cubicBezTo>
                    <a:lnTo>
                      <a:pt x="15588" y="13114"/>
                    </a:lnTo>
                    <a:cubicBezTo>
                      <a:pt x="15588" y="15379"/>
                      <a:pt x="14435" y="18066"/>
                      <a:pt x="10765" y="18066"/>
                    </a:cubicBezTo>
                    <a:close/>
                    <a:moveTo>
                      <a:pt x="20726" y="572"/>
                    </a:moveTo>
                    <a:cubicBezTo>
                      <a:pt x="20132" y="174"/>
                      <a:pt x="19468" y="0"/>
                      <a:pt x="18629" y="0"/>
                    </a:cubicBezTo>
                    <a:lnTo>
                      <a:pt x="15588" y="0"/>
                    </a:lnTo>
                    <a:lnTo>
                      <a:pt x="15588" y="6122"/>
                    </a:lnTo>
                    <a:cubicBezTo>
                      <a:pt x="14680" y="5500"/>
                      <a:pt x="12722" y="4454"/>
                      <a:pt x="9786" y="4454"/>
                    </a:cubicBezTo>
                    <a:cubicBezTo>
                      <a:pt x="3565" y="4454"/>
                      <a:pt x="0" y="7689"/>
                      <a:pt x="0" y="13040"/>
                    </a:cubicBezTo>
                    <a:cubicBezTo>
                      <a:pt x="0" y="18390"/>
                      <a:pt x="3705" y="21600"/>
                      <a:pt x="10765" y="21600"/>
                    </a:cubicBezTo>
                    <a:cubicBezTo>
                      <a:pt x="17685" y="21600"/>
                      <a:pt x="21530" y="18415"/>
                      <a:pt x="21600" y="13114"/>
                    </a:cubicBezTo>
                    <a:lnTo>
                      <a:pt x="21600" y="2016"/>
                    </a:lnTo>
                    <a:cubicBezTo>
                      <a:pt x="21600" y="1443"/>
                      <a:pt x="21285" y="946"/>
                      <a:pt x="20726" y="572"/>
                    </a:cubicBez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Shape 77"/>
              <p:cNvSpPr/>
              <p:nvPr/>
            </p:nvSpPr>
            <p:spPr>
              <a:xfrm>
                <a:off x="744252" y="47429"/>
                <a:ext cx="154624" cy="179410"/>
              </a:xfrm>
              <a:custGeom>
                <a:pathLst>
                  <a:path extrusionOk="0" h="21600" w="21600">
                    <a:moveTo>
                      <a:pt x="10800" y="4577"/>
                    </a:moveTo>
                    <a:cubicBezTo>
                      <a:pt x="8234" y="4577"/>
                      <a:pt x="6558" y="6270"/>
                      <a:pt x="6345" y="8214"/>
                    </a:cubicBezTo>
                    <a:lnTo>
                      <a:pt x="15291" y="8214"/>
                    </a:lnTo>
                    <a:cubicBezTo>
                      <a:pt x="15255" y="6270"/>
                      <a:pt x="13295" y="4577"/>
                      <a:pt x="10800" y="4577"/>
                    </a:cubicBezTo>
                    <a:close/>
                    <a:moveTo>
                      <a:pt x="21600" y="9624"/>
                    </a:moveTo>
                    <a:cubicBezTo>
                      <a:pt x="21600" y="10032"/>
                      <a:pt x="21493" y="10439"/>
                      <a:pt x="21279" y="10816"/>
                    </a:cubicBezTo>
                    <a:cubicBezTo>
                      <a:pt x="21137" y="11066"/>
                      <a:pt x="20958" y="11255"/>
                      <a:pt x="20745" y="11474"/>
                    </a:cubicBezTo>
                    <a:cubicBezTo>
                      <a:pt x="20174" y="11976"/>
                      <a:pt x="19497" y="12258"/>
                      <a:pt x="18677" y="12258"/>
                    </a:cubicBezTo>
                    <a:lnTo>
                      <a:pt x="6131" y="12258"/>
                    </a:lnTo>
                    <a:cubicBezTo>
                      <a:pt x="6273" y="14734"/>
                      <a:pt x="7699" y="17148"/>
                      <a:pt x="10800" y="17148"/>
                    </a:cubicBezTo>
                    <a:cubicBezTo>
                      <a:pt x="13117" y="17148"/>
                      <a:pt x="14008" y="16302"/>
                      <a:pt x="15113" y="15393"/>
                    </a:cubicBezTo>
                    <a:cubicBezTo>
                      <a:pt x="15754" y="14828"/>
                      <a:pt x="16895" y="14828"/>
                      <a:pt x="16895" y="14828"/>
                    </a:cubicBezTo>
                    <a:lnTo>
                      <a:pt x="21137" y="14828"/>
                    </a:lnTo>
                    <a:cubicBezTo>
                      <a:pt x="19818" y="19092"/>
                      <a:pt x="16289" y="21600"/>
                      <a:pt x="10800" y="21600"/>
                    </a:cubicBezTo>
                    <a:cubicBezTo>
                      <a:pt x="3707" y="21600"/>
                      <a:pt x="0" y="17556"/>
                      <a:pt x="0" y="10816"/>
                    </a:cubicBezTo>
                    <a:cubicBezTo>
                      <a:pt x="0" y="4075"/>
                      <a:pt x="3707" y="0"/>
                      <a:pt x="10800" y="0"/>
                    </a:cubicBezTo>
                    <a:cubicBezTo>
                      <a:pt x="16289" y="0"/>
                      <a:pt x="19818" y="2508"/>
                      <a:pt x="21137" y="6803"/>
                    </a:cubicBezTo>
                    <a:cubicBezTo>
                      <a:pt x="21350" y="7587"/>
                      <a:pt x="21493" y="8402"/>
                      <a:pt x="21600" y="9311"/>
                    </a:cubicBezTo>
                    <a:lnTo>
                      <a:pt x="21600" y="9624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1022573" y="47429"/>
                <a:ext cx="142254" cy="179412"/>
              </a:xfrm>
              <a:custGeom>
                <a:pathLst>
                  <a:path extrusionOk="0" h="21600" w="21600">
                    <a:moveTo>
                      <a:pt x="14374" y="15949"/>
                    </a:moveTo>
                    <a:cubicBezTo>
                      <a:pt x="13331" y="16765"/>
                      <a:pt x="11940" y="17173"/>
                      <a:pt x="10162" y="17173"/>
                    </a:cubicBezTo>
                    <a:cubicBezTo>
                      <a:pt x="9621" y="17173"/>
                      <a:pt x="7844" y="17079"/>
                      <a:pt x="7110" y="16514"/>
                    </a:cubicBezTo>
                    <a:cubicBezTo>
                      <a:pt x="6569" y="16106"/>
                      <a:pt x="6221" y="15666"/>
                      <a:pt x="6221" y="14913"/>
                    </a:cubicBezTo>
                    <a:cubicBezTo>
                      <a:pt x="6221" y="14348"/>
                      <a:pt x="6492" y="13814"/>
                      <a:pt x="6917" y="13469"/>
                    </a:cubicBezTo>
                    <a:cubicBezTo>
                      <a:pt x="7844" y="12652"/>
                      <a:pt x="8887" y="12527"/>
                      <a:pt x="11128" y="12119"/>
                    </a:cubicBezTo>
                    <a:cubicBezTo>
                      <a:pt x="12635" y="11867"/>
                      <a:pt x="14413" y="11428"/>
                      <a:pt x="15379" y="10988"/>
                    </a:cubicBezTo>
                    <a:lnTo>
                      <a:pt x="15379" y="12558"/>
                    </a:lnTo>
                    <a:cubicBezTo>
                      <a:pt x="15379" y="14002"/>
                      <a:pt x="15418" y="15164"/>
                      <a:pt x="14374" y="15949"/>
                    </a:cubicBezTo>
                    <a:close/>
                    <a:moveTo>
                      <a:pt x="21600" y="5808"/>
                    </a:moveTo>
                    <a:cubicBezTo>
                      <a:pt x="21600" y="3956"/>
                      <a:pt x="20634" y="2512"/>
                      <a:pt x="18779" y="1476"/>
                    </a:cubicBezTo>
                    <a:cubicBezTo>
                      <a:pt x="17002" y="534"/>
                      <a:pt x="14336" y="0"/>
                      <a:pt x="10742" y="0"/>
                    </a:cubicBezTo>
                    <a:cubicBezTo>
                      <a:pt x="7574" y="0"/>
                      <a:pt x="5062" y="628"/>
                      <a:pt x="3362" y="1790"/>
                    </a:cubicBezTo>
                    <a:cubicBezTo>
                      <a:pt x="1816" y="2826"/>
                      <a:pt x="889" y="4238"/>
                      <a:pt x="657" y="5808"/>
                    </a:cubicBezTo>
                    <a:lnTo>
                      <a:pt x="7071" y="5808"/>
                    </a:lnTo>
                    <a:cubicBezTo>
                      <a:pt x="7380" y="5180"/>
                      <a:pt x="7921" y="4772"/>
                      <a:pt x="8655" y="4584"/>
                    </a:cubicBezTo>
                    <a:cubicBezTo>
                      <a:pt x="9351" y="4364"/>
                      <a:pt x="10124" y="4270"/>
                      <a:pt x="11051" y="4270"/>
                    </a:cubicBezTo>
                    <a:cubicBezTo>
                      <a:pt x="12172" y="4270"/>
                      <a:pt x="12945" y="4364"/>
                      <a:pt x="13756" y="4615"/>
                    </a:cubicBezTo>
                    <a:cubicBezTo>
                      <a:pt x="14722" y="4898"/>
                      <a:pt x="15224" y="5337"/>
                      <a:pt x="15224" y="6122"/>
                    </a:cubicBezTo>
                    <a:cubicBezTo>
                      <a:pt x="15224" y="6938"/>
                      <a:pt x="13833" y="7723"/>
                      <a:pt x="11051" y="8006"/>
                    </a:cubicBezTo>
                    <a:cubicBezTo>
                      <a:pt x="7651" y="8351"/>
                      <a:pt x="4985" y="8665"/>
                      <a:pt x="2550" y="10109"/>
                    </a:cubicBezTo>
                    <a:cubicBezTo>
                      <a:pt x="1005" y="11051"/>
                      <a:pt x="0" y="12747"/>
                      <a:pt x="0" y="14913"/>
                    </a:cubicBezTo>
                    <a:cubicBezTo>
                      <a:pt x="0" y="17236"/>
                      <a:pt x="889" y="18869"/>
                      <a:pt x="2589" y="19873"/>
                    </a:cubicBezTo>
                    <a:cubicBezTo>
                      <a:pt x="4135" y="20815"/>
                      <a:pt x="6569" y="21600"/>
                      <a:pt x="10587" y="21600"/>
                    </a:cubicBezTo>
                    <a:cubicBezTo>
                      <a:pt x="14142" y="21600"/>
                      <a:pt x="16847" y="20972"/>
                      <a:pt x="18625" y="19999"/>
                    </a:cubicBezTo>
                    <a:cubicBezTo>
                      <a:pt x="20479" y="18963"/>
                      <a:pt x="21523" y="17770"/>
                      <a:pt x="21600" y="15603"/>
                    </a:cubicBezTo>
                    <a:lnTo>
                      <a:pt x="21600" y="5808"/>
                    </a:lnTo>
                    <a:close/>
                  </a:path>
                </a:pathLst>
              </a:custGeom>
              <a:solidFill>
                <a:srgbClr val="005586"/>
              </a:solidFill>
              <a:ln>
                <a:noFill/>
              </a:ln>
            </p:spPr>
            <p:txBody>
              <a:bodyPr anchorCtr="0" anchor="t" bIns="0" lIns="0" rIns="0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buNone/>
                </a:pPr>
                <a:r>
                  <a:t/>
                </a:r>
                <a:endParaRPr b="0" baseline="0" i="0" sz="1800" u="none" cap="none" strike="noStrike">
                  <a:solidFill>
                    <a:srgbClr val="005586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79" name="Shape 79"/>
            <p:cNvCxnSpPr/>
            <p:nvPr/>
          </p:nvCxnSpPr>
          <p:spPr>
            <a:xfrm>
              <a:off x="1410775" y="0"/>
              <a:ext cx="0" cy="478410"/>
            </a:xfrm>
            <a:prstGeom prst="straightConnector1">
              <a:avLst/>
            </a:prstGeom>
            <a:noFill/>
            <a:ln cap="flat" cmpd="sng" w="12700">
              <a:solidFill>
                <a:srgbClr val="505150"/>
              </a:solidFill>
              <a:prstDash val="solid"/>
              <a:bevel/>
              <a:headEnd len="med" w="med" type="none"/>
              <a:tailEnd len="med" w="med" type="none"/>
            </a:ln>
          </p:spPr>
        </p:cxnSp>
      </p:grpSp>
      <p:sp>
        <p:nvSpPr>
          <p:cNvPr id="80" name="Shape 80"/>
          <p:cNvSpPr txBox="1"/>
          <p:nvPr>
            <p:ph type="title"/>
          </p:nvPr>
        </p:nvSpPr>
        <p:spPr>
          <a:xfrm>
            <a:off x="365759" y="457200"/>
            <a:ext cx="11313563" cy="977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lnSpc>
                <a:spcPct val="80000"/>
              </a:lnSpc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379412" y="1435100"/>
            <a:ext cx="11313559" cy="542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9" marL="34975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9" marL="3954779" rtl="0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gue/Quote BLUE">
    <p:bg>
      <p:bgPr>
        <a:solidFill>
          <a:srgbClr val="29A7DE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410300" y="477050"/>
            <a:ext cx="8225699" cy="418594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 sz="44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435702" y="4662996"/>
            <a:ext cx="8200296" cy="21950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85" name="Shape 85"/>
          <p:cNvGrpSpPr/>
          <p:nvPr/>
        </p:nvGrpSpPr>
        <p:grpSpPr>
          <a:xfrm>
            <a:off x="509985" y="6385627"/>
            <a:ext cx="1164828" cy="226843"/>
            <a:chOff x="0" y="0"/>
            <a:chExt cx="1164827" cy="226842"/>
          </a:xfrm>
        </p:grpSpPr>
        <p:sp>
          <p:nvSpPr>
            <p:cNvPr id="86" name="Shape 86"/>
            <p:cNvSpPr/>
            <p:nvPr/>
          </p:nvSpPr>
          <p:spPr>
            <a:xfrm>
              <a:off x="915366" y="51553"/>
              <a:ext cx="101021" cy="175287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Shape 88"/>
            <p:cNvSpPr/>
            <p:nvPr/>
          </p:nvSpPr>
          <p:spPr>
            <a:xfrm>
              <a:off x="230903" y="47429"/>
              <a:ext cx="154624" cy="179412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Shape 89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Shape 90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Shape 91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Shape 92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Shape 93"/>
            <p:cNvSpPr/>
            <p:nvPr/>
          </p:nvSpPr>
          <p:spPr>
            <a:xfrm>
              <a:off x="1022573" y="47429"/>
              <a:ext cx="142254" cy="179412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losing BLUE">
    <p:bg>
      <p:bgPr>
        <a:solidFill>
          <a:srgbClr val="29A7DE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5740841" y="2933700"/>
            <a:ext cx="5282759" cy="8229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 sz="5600">
                <a:solidFill>
                  <a:srgbClr val="F5F5F5"/>
                </a:solidFill>
              </a:defRPr>
            </a:lvl1pPr>
            <a:lvl2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4000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96" name="Shape 96"/>
          <p:cNvGrpSpPr/>
          <p:nvPr/>
        </p:nvGrpSpPr>
        <p:grpSpPr>
          <a:xfrm>
            <a:off x="5853509" y="2436316"/>
            <a:ext cx="1633142" cy="318042"/>
            <a:chOff x="0" y="0"/>
            <a:chExt cx="1633141" cy="318042"/>
          </a:xfrm>
        </p:grpSpPr>
        <p:sp>
          <p:nvSpPr>
            <p:cNvPr id="97" name="Shape 97"/>
            <p:cNvSpPr/>
            <p:nvPr/>
          </p:nvSpPr>
          <p:spPr>
            <a:xfrm>
              <a:off x="1283387" y="72279"/>
              <a:ext cx="141637" cy="245761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>
              <a:off x="237020" y="0"/>
              <a:ext cx="60702" cy="31515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Shape 99"/>
            <p:cNvSpPr/>
            <p:nvPr/>
          </p:nvSpPr>
          <p:spPr>
            <a:xfrm>
              <a:off x="323737" y="66497"/>
              <a:ext cx="216790" cy="251543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Shape 100"/>
            <p:cNvSpPr/>
            <p:nvPr/>
          </p:nvSpPr>
          <p:spPr>
            <a:xfrm>
              <a:off x="0" y="66497"/>
              <a:ext cx="213898" cy="251543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Shape 101"/>
            <p:cNvSpPr/>
            <p:nvPr/>
          </p:nvSpPr>
          <p:spPr>
            <a:xfrm>
              <a:off x="563650" y="72279"/>
              <a:ext cx="208117" cy="245761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>
              <a:off x="797781" y="0"/>
              <a:ext cx="222571" cy="318042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Shape 103"/>
            <p:cNvSpPr/>
            <p:nvPr/>
          </p:nvSpPr>
          <p:spPr>
            <a:xfrm>
              <a:off x="1043475" y="66497"/>
              <a:ext cx="216790" cy="251543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>
              <a:off x="1433692" y="66497"/>
              <a:ext cx="199447" cy="251543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Shape 105"/>
          <p:cNvSpPr/>
          <p:nvPr/>
        </p:nvSpPr>
        <p:spPr>
          <a:xfrm>
            <a:off x="1536700" y="1313557"/>
            <a:ext cx="3684217" cy="4229802"/>
          </a:xfrm>
          <a:custGeom>
            <a:pathLst>
              <a:path extrusionOk="0" h="21580" w="21600">
                <a:moveTo>
                  <a:pt x="21600" y="5611"/>
                </a:moveTo>
                <a:cubicBezTo>
                  <a:pt x="21600" y="5453"/>
                  <a:pt x="21509" y="5312"/>
                  <a:pt x="21354" y="5239"/>
                </a:cubicBezTo>
                <a:cubicBezTo>
                  <a:pt x="11046" y="59"/>
                  <a:pt x="11046" y="59"/>
                  <a:pt x="11046" y="59"/>
                </a:cubicBezTo>
                <a:cubicBezTo>
                  <a:pt x="10897" y="-20"/>
                  <a:pt x="10703" y="-20"/>
                  <a:pt x="10554" y="59"/>
                </a:cubicBezTo>
                <a:cubicBezTo>
                  <a:pt x="246" y="5239"/>
                  <a:pt x="246" y="5239"/>
                  <a:pt x="246" y="5239"/>
                </a:cubicBezTo>
                <a:cubicBezTo>
                  <a:pt x="97" y="5312"/>
                  <a:pt x="0" y="5453"/>
                  <a:pt x="0" y="5611"/>
                </a:cubicBezTo>
                <a:cubicBezTo>
                  <a:pt x="0" y="15966"/>
                  <a:pt x="0" y="15966"/>
                  <a:pt x="0" y="15966"/>
                </a:cubicBezTo>
                <a:cubicBezTo>
                  <a:pt x="0" y="16124"/>
                  <a:pt x="91" y="16265"/>
                  <a:pt x="246" y="16344"/>
                </a:cubicBezTo>
                <a:cubicBezTo>
                  <a:pt x="10554" y="21524"/>
                  <a:pt x="10554" y="21524"/>
                  <a:pt x="10554" y="21524"/>
                </a:cubicBezTo>
                <a:cubicBezTo>
                  <a:pt x="10631" y="21557"/>
                  <a:pt x="10716" y="21580"/>
                  <a:pt x="10800" y="21580"/>
                </a:cubicBezTo>
                <a:cubicBezTo>
                  <a:pt x="10884" y="21580"/>
                  <a:pt x="10975" y="21557"/>
                  <a:pt x="11046" y="21524"/>
                </a:cubicBezTo>
                <a:cubicBezTo>
                  <a:pt x="21354" y="16344"/>
                  <a:pt x="21354" y="16344"/>
                  <a:pt x="21354" y="16344"/>
                </a:cubicBezTo>
                <a:cubicBezTo>
                  <a:pt x="21509" y="16265"/>
                  <a:pt x="21600" y="16124"/>
                  <a:pt x="21600" y="15971"/>
                </a:cubicBezTo>
                <a:lnTo>
                  <a:pt x="21600" y="5611"/>
                </a:lnTo>
                <a:close/>
                <a:moveTo>
                  <a:pt x="20608" y="9533"/>
                </a:moveTo>
                <a:cubicBezTo>
                  <a:pt x="19351" y="10171"/>
                  <a:pt x="19351" y="10171"/>
                  <a:pt x="19351" y="10171"/>
                </a:cubicBezTo>
                <a:cubicBezTo>
                  <a:pt x="19351" y="6994"/>
                  <a:pt x="19351" y="6994"/>
                  <a:pt x="19351" y="6994"/>
                </a:cubicBezTo>
                <a:cubicBezTo>
                  <a:pt x="19351" y="6994"/>
                  <a:pt x="19351" y="6994"/>
                  <a:pt x="19351" y="6994"/>
                </a:cubicBezTo>
                <a:cubicBezTo>
                  <a:pt x="19351" y="6994"/>
                  <a:pt x="19351" y="6994"/>
                  <a:pt x="19351" y="6994"/>
                </a:cubicBezTo>
                <a:cubicBezTo>
                  <a:pt x="20608" y="6356"/>
                  <a:pt x="20608" y="6356"/>
                  <a:pt x="20608" y="6356"/>
                </a:cubicBezTo>
                <a:lnTo>
                  <a:pt x="20608" y="9533"/>
                </a:lnTo>
                <a:close/>
                <a:moveTo>
                  <a:pt x="11299" y="1182"/>
                </a:moveTo>
                <a:cubicBezTo>
                  <a:pt x="14294" y="2688"/>
                  <a:pt x="14294" y="2688"/>
                  <a:pt x="14294" y="2688"/>
                </a:cubicBezTo>
                <a:cubicBezTo>
                  <a:pt x="13030" y="3320"/>
                  <a:pt x="13030" y="3320"/>
                  <a:pt x="13030" y="3320"/>
                </a:cubicBezTo>
                <a:cubicBezTo>
                  <a:pt x="11299" y="2446"/>
                  <a:pt x="11299" y="2446"/>
                  <a:pt x="11299" y="2446"/>
                </a:cubicBezTo>
                <a:lnTo>
                  <a:pt x="11299" y="1182"/>
                </a:lnTo>
                <a:close/>
                <a:moveTo>
                  <a:pt x="16621" y="7366"/>
                </a:moveTo>
                <a:cubicBezTo>
                  <a:pt x="11792" y="4940"/>
                  <a:pt x="11792" y="4940"/>
                  <a:pt x="11792" y="4940"/>
                </a:cubicBezTo>
                <a:cubicBezTo>
                  <a:pt x="13030" y="4319"/>
                  <a:pt x="13030" y="4319"/>
                  <a:pt x="13030" y="4319"/>
                </a:cubicBezTo>
                <a:cubicBezTo>
                  <a:pt x="17860" y="6746"/>
                  <a:pt x="17860" y="6746"/>
                  <a:pt x="17860" y="6746"/>
                </a:cubicBezTo>
                <a:lnTo>
                  <a:pt x="16621" y="7366"/>
                </a:lnTo>
                <a:close/>
                <a:moveTo>
                  <a:pt x="18359" y="7490"/>
                </a:moveTo>
                <a:cubicBezTo>
                  <a:pt x="18359" y="8235"/>
                  <a:pt x="18359" y="8235"/>
                  <a:pt x="18359" y="8235"/>
                </a:cubicBezTo>
                <a:cubicBezTo>
                  <a:pt x="17613" y="7863"/>
                  <a:pt x="17613" y="7863"/>
                  <a:pt x="17613" y="7863"/>
                </a:cubicBezTo>
                <a:lnTo>
                  <a:pt x="18359" y="7490"/>
                </a:lnTo>
                <a:close/>
                <a:moveTo>
                  <a:pt x="11805" y="14391"/>
                </a:moveTo>
                <a:cubicBezTo>
                  <a:pt x="14638" y="12969"/>
                  <a:pt x="14638" y="12969"/>
                  <a:pt x="14638" y="12969"/>
                </a:cubicBezTo>
                <a:cubicBezTo>
                  <a:pt x="14793" y="12890"/>
                  <a:pt x="14884" y="12749"/>
                  <a:pt x="14884" y="12591"/>
                </a:cubicBezTo>
                <a:cubicBezTo>
                  <a:pt x="14884" y="8986"/>
                  <a:pt x="14884" y="8986"/>
                  <a:pt x="14884" y="8986"/>
                </a:cubicBezTo>
                <a:cubicBezTo>
                  <a:pt x="14884" y="8833"/>
                  <a:pt x="14793" y="8687"/>
                  <a:pt x="14638" y="8613"/>
                </a:cubicBezTo>
                <a:cubicBezTo>
                  <a:pt x="14022" y="8303"/>
                  <a:pt x="14022" y="8303"/>
                  <a:pt x="14022" y="8303"/>
                </a:cubicBezTo>
                <a:cubicBezTo>
                  <a:pt x="13030" y="8805"/>
                  <a:pt x="13030" y="8805"/>
                  <a:pt x="13030" y="8805"/>
                </a:cubicBezTo>
                <a:cubicBezTo>
                  <a:pt x="13892" y="9234"/>
                  <a:pt x="13892" y="9234"/>
                  <a:pt x="13892" y="9234"/>
                </a:cubicBezTo>
                <a:cubicBezTo>
                  <a:pt x="13892" y="12343"/>
                  <a:pt x="13892" y="12343"/>
                  <a:pt x="13892" y="12343"/>
                </a:cubicBezTo>
                <a:cubicBezTo>
                  <a:pt x="11299" y="13646"/>
                  <a:pt x="11299" y="13646"/>
                  <a:pt x="11299" y="13646"/>
                </a:cubicBezTo>
                <a:cubicBezTo>
                  <a:pt x="11299" y="12405"/>
                  <a:pt x="11299" y="12405"/>
                  <a:pt x="11299" y="12405"/>
                </a:cubicBezTo>
                <a:cubicBezTo>
                  <a:pt x="12408" y="11846"/>
                  <a:pt x="12408" y="11846"/>
                  <a:pt x="12408" y="11846"/>
                </a:cubicBezTo>
                <a:cubicBezTo>
                  <a:pt x="12557" y="11767"/>
                  <a:pt x="12654" y="11626"/>
                  <a:pt x="12654" y="11474"/>
                </a:cubicBezTo>
                <a:cubicBezTo>
                  <a:pt x="12654" y="10109"/>
                  <a:pt x="12654" y="10109"/>
                  <a:pt x="12654" y="10109"/>
                </a:cubicBezTo>
                <a:cubicBezTo>
                  <a:pt x="12654" y="9951"/>
                  <a:pt x="12557" y="9809"/>
                  <a:pt x="12408" y="9736"/>
                </a:cubicBezTo>
                <a:cubicBezTo>
                  <a:pt x="11792" y="9426"/>
                  <a:pt x="11792" y="9426"/>
                  <a:pt x="11792" y="9426"/>
                </a:cubicBezTo>
                <a:cubicBezTo>
                  <a:pt x="13030" y="8805"/>
                  <a:pt x="13030" y="8805"/>
                  <a:pt x="13030" y="8805"/>
                </a:cubicBezTo>
                <a:cubicBezTo>
                  <a:pt x="14022" y="8303"/>
                  <a:pt x="14022" y="8303"/>
                  <a:pt x="14022" y="8303"/>
                </a:cubicBezTo>
                <a:cubicBezTo>
                  <a:pt x="15260" y="7682"/>
                  <a:pt x="15260" y="7682"/>
                  <a:pt x="15260" y="7682"/>
                </a:cubicBezTo>
                <a:cubicBezTo>
                  <a:pt x="16122" y="8111"/>
                  <a:pt x="16122" y="8111"/>
                  <a:pt x="16122" y="8111"/>
                </a:cubicBezTo>
                <a:cubicBezTo>
                  <a:pt x="16122" y="13466"/>
                  <a:pt x="16122" y="13466"/>
                  <a:pt x="16122" y="13466"/>
                </a:cubicBezTo>
                <a:cubicBezTo>
                  <a:pt x="13043" y="15012"/>
                  <a:pt x="13043" y="15012"/>
                  <a:pt x="13043" y="15012"/>
                </a:cubicBezTo>
                <a:lnTo>
                  <a:pt x="11805" y="14391"/>
                </a:lnTo>
                <a:close/>
                <a:moveTo>
                  <a:pt x="12051" y="15514"/>
                </a:moveTo>
                <a:cubicBezTo>
                  <a:pt x="11299" y="15892"/>
                  <a:pt x="11299" y="15892"/>
                  <a:pt x="11299" y="15892"/>
                </a:cubicBezTo>
                <a:cubicBezTo>
                  <a:pt x="11299" y="15130"/>
                  <a:pt x="11299" y="15130"/>
                  <a:pt x="11299" y="15130"/>
                </a:cubicBezTo>
                <a:lnTo>
                  <a:pt x="12051" y="15514"/>
                </a:lnTo>
                <a:close/>
                <a:moveTo>
                  <a:pt x="11299" y="3445"/>
                </a:moveTo>
                <a:cubicBezTo>
                  <a:pt x="12038" y="3817"/>
                  <a:pt x="12038" y="3817"/>
                  <a:pt x="12038" y="3817"/>
                </a:cubicBezTo>
                <a:cubicBezTo>
                  <a:pt x="11299" y="4189"/>
                  <a:pt x="11299" y="4189"/>
                  <a:pt x="11299" y="4189"/>
                </a:cubicBezTo>
                <a:lnTo>
                  <a:pt x="11299" y="3445"/>
                </a:lnTo>
                <a:close/>
                <a:moveTo>
                  <a:pt x="11299" y="5690"/>
                </a:moveTo>
                <a:cubicBezTo>
                  <a:pt x="14268" y="7180"/>
                  <a:pt x="14268" y="7180"/>
                  <a:pt x="14268" y="7180"/>
                </a:cubicBezTo>
                <a:cubicBezTo>
                  <a:pt x="13030" y="7806"/>
                  <a:pt x="13030" y="7806"/>
                  <a:pt x="13030" y="7806"/>
                </a:cubicBezTo>
                <a:cubicBezTo>
                  <a:pt x="11299" y="6932"/>
                  <a:pt x="11299" y="6932"/>
                  <a:pt x="11299" y="6932"/>
                </a:cubicBezTo>
                <a:lnTo>
                  <a:pt x="11299" y="5690"/>
                </a:lnTo>
                <a:close/>
                <a:moveTo>
                  <a:pt x="11299" y="7930"/>
                </a:moveTo>
                <a:cubicBezTo>
                  <a:pt x="12038" y="8303"/>
                  <a:pt x="12038" y="8303"/>
                  <a:pt x="12038" y="8303"/>
                </a:cubicBezTo>
                <a:cubicBezTo>
                  <a:pt x="12038" y="8303"/>
                  <a:pt x="12038" y="8303"/>
                  <a:pt x="12038" y="8303"/>
                </a:cubicBezTo>
                <a:cubicBezTo>
                  <a:pt x="11299" y="8675"/>
                  <a:pt x="11299" y="8675"/>
                  <a:pt x="11299" y="8675"/>
                </a:cubicBezTo>
                <a:lnTo>
                  <a:pt x="11299" y="7930"/>
                </a:lnTo>
                <a:close/>
                <a:moveTo>
                  <a:pt x="8946" y="11220"/>
                </a:moveTo>
                <a:cubicBezTo>
                  <a:pt x="7708" y="11846"/>
                  <a:pt x="7708" y="11846"/>
                  <a:pt x="7708" y="11846"/>
                </a:cubicBezTo>
                <a:cubicBezTo>
                  <a:pt x="7708" y="9234"/>
                  <a:pt x="7708" y="9234"/>
                  <a:pt x="7708" y="9234"/>
                </a:cubicBezTo>
                <a:cubicBezTo>
                  <a:pt x="10307" y="7930"/>
                  <a:pt x="10307" y="7930"/>
                  <a:pt x="10307" y="7930"/>
                </a:cubicBezTo>
                <a:cubicBezTo>
                  <a:pt x="10307" y="9177"/>
                  <a:pt x="10307" y="9177"/>
                  <a:pt x="10307" y="9177"/>
                </a:cubicBezTo>
                <a:cubicBezTo>
                  <a:pt x="10547" y="9053"/>
                  <a:pt x="10547" y="9053"/>
                  <a:pt x="10547" y="9053"/>
                </a:cubicBezTo>
                <a:cubicBezTo>
                  <a:pt x="10547" y="9053"/>
                  <a:pt x="10547" y="9053"/>
                  <a:pt x="10547" y="9053"/>
                </a:cubicBezTo>
                <a:cubicBezTo>
                  <a:pt x="9192" y="9736"/>
                  <a:pt x="9192" y="9736"/>
                  <a:pt x="9192" y="9736"/>
                </a:cubicBezTo>
                <a:cubicBezTo>
                  <a:pt x="9043" y="9809"/>
                  <a:pt x="8946" y="9956"/>
                  <a:pt x="8946" y="10109"/>
                </a:cubicBezTo>
                <a:lnTo>
                  <a:pt x="8946" y="11220"/>
                </a:lnTo>
                <a:close/>
                <a:moveTo>
                  <a:pt x="6716" y="15085"/>
                </a:moveTo>
                <a:cubicBezTo>
                  <a:pt x="7708" y="15582"/>
                  <a:pt x="7708" y="15582"/>
                  <a:pt x="7708" y="15582"/>
                </a:cubicBezTo>
                <a:cubicBezTo>
                  <a:pt x="8466" y="15966"/>
                  <a:pt x="8466" y="15966"/>
                  <a:pt x="8466" y="15966"/>
                </a:cubicBezTo>
                <a:cubicBezTo>
                  <a:pt x="7222" y="16586"/>
                  <a:pt x="7222" y="16586"/>
                  <a:pt x="7222" y="16586"/>
                </a:cubicBezTo>
                <a:cubicBezTo>
                  <a:pt x="5478" y="15706"/>
                  <a:pt x="5478" y="15706"/>
                  <a:pt x="5478" y="15706"/>
                </a:cubicBezTo>
                <a:cubicBezTo>
                  <a:pt x="5478" y="14465"/>
                  <a:pt x="5478" y="14465"/>
                  <a:pt x="5478" y="14465"/>
                </a:cubicBezTo>
                <a:lnTo>
                  <a:pt x="6716" y="15085"/>
                </a:lnTo>
                <a:close/>
                <a:moveTo>
                  <a:pt x="5970" y="13714"/>
                </a:moveTo>
                <a:cubicBezTo>
                  <a:pt x="6716" y="13342"/>
                  <a:pt x="6716" y="13342"/>
                  <a:pt x="6716" y="13342"/>
                </a:cubicBezTo>
                <a:cubicBezTo>
                  <a:pt x="6716" y="14087"/>
                  <a:pt x="6716" y="14087"/>
                  <a:pt x="6716" y="14087"/>
                </a:cubicBezTo>
                <a:lnTo>
                  <a:pt x="5970" y="13714"/>
                </a:lnTo>
                <a:close/>
                <a:moveTo>
                  <a:pt x="6962" y="8613"/>
                </a:moveTo>
                <a:cubicBezTo>
                  <a:pt x="6807" y="8687"/>
                  <a:pt x="6716" y="8833"/>
                  <a:pt x="6716" y="8986"/>
                </a:cubicBezTo>
                <a:cubicBezTo>
                  <a:pt x="6716" y="12343"/>
                  <a:pt x="6716" y="12343"/>
                  <a:pt x="6716" y="12343"/>
                </a:cubicBezTo>
                <a:cubicBezTo>
                  <a:pt x="5478" y="12969"/>
                  <a:pt x="5478" y="12969"/>
                  <a:pt x="5478" y="12969"/>
                </a:cubicBezTo>
                <a:cubicBezTo>
                  <a:pt x="5478" y="8111"/>
                  <a:pt x="5478" y="8111"/>
                  <a:pt x="5478" y="8111"/>
                </a:cubicBezTo>
                <a:cubicBezTo>
                  <a:pt x="6722" y="7490"/>
                  <a:pt x="6722" y="7490"/>
                  <a:pt x="6722" y="7490"/>
                </a:cubicBezTo>
                <a:cubicBezTo>
                  <a:pt x="7961" y="8111"/>
                  <a:pt x="7961" y="8111"/>
                  <a:pt x="7961" y="8111"/>
                </a:cubicBezTo>
                <a:lnTo>
                  <a:pt x="6962" y="8613"/>
                </a:lnTo>
                <a:close/>
                <a:moveTo>
                  <a:pt x="9445" y="6932"/>
                </a:moveTo>
                <a:cubicBezTo>
                  <a:pt x="9445" y="6119"/>
                  <a:pt x="9445" y="6119"/>
                  <a:pt x="9445" y="6119"/>
                </a:cubicBezTo>
                <a:cubicBezTo>
                  <a:pt x="10307" y="5690"/>
                  <a:pt x="10307" y="5690"/>
                  <a:pt x="10307" y="5690"/>
                </a:cubicBezTo>
                <a:cubicBezTo>
                  <a:pt x="10307" y="6932"/>
                  <a:pt x="10307" y="6932"/>
                  <a:pt x="10307" y="6932"/>
                </a:cubicBezTo>
                <a:cubicBezTo>
                  <a:pt x="9445" y="7366"/>
                  <a:pt x="9445" y="7366"/>
                  <a:pt x="9445" y="7366"/>
                </a:cubicBezTo>
                <a:lnTo>
                  <a:pt x="9445" y="6932"/>
                </a:lnTo>
                <a:close/>
                <a:moveTo>
                  <a:pt x="9445" y="5120"/>
                </a:moveTo>
                <a:cubicBezTo>
                  <a:pt x="9445" y="5837"/>
                  <a:pt x="9445" y="5837"/>
                  <a:pt x="9445" y="5837"/>
                </a:cubicBezTo>
                <a:cubicBezTo>
                  <a:pt x="9445" y="5837"/>
                  <a:pt x="9445" y="5837"/>
                  <a:pt x="9445" y="5837"/>
                </a:cubicBezTo>
                <a:cubicBezTo>
                  <a:pt x="9445" y="5120"/>
                  <a:pt x="9445" y="5120"/>
                  <a:pt x="9445" y="5120"/>
                </a:cubicBezTo>
                <a:cubicBezTo>
                  <a:pt x="9445" y="5120"/>
                  <a:pt x="9445" y="5120"/>
                  <a:pt x="9445" y="5120"/>
                </a:cubicBezTo>
                <a:cubicBezTo>
                  <a:pt x="9445" y="3879"/>
                  <a:pt x="9445" y="3879"/>
                  <a:pt x="9445" y="3879"/>
                </a:cubicBezTo>
                <a:cubicBezTo>
                  <a:pt x="10307" y="3445"/>
                  <a:pt x="10307" y="3445"/>
                  <a:pt x="10307" y="3445"/>
                </a:cubicBezTo>
                <a:cubicBezTo>
                  <a:pt x="10307" y="4692"/>
                  <a:pt x="10307" y="4692"/>
                  <a:pt x="10307" y="4692"/>
                </a:cubicBezTo>
                <a:lnTo>
                  <a:pt x="9445" y="5120"/>
                </a:lnTo>
                <a:close/>
                <a:moveTo>
                  <a:pt x="8453" y="6932"/>
                </a:moveTo>
                <a:cubicBezTo>
                  <a:pt x="8453" y="7361"/>
                  <a:pt x="8453" y="7361"/>
                  <a:pt x="8453" y="7361"/>
                </a:cubicBezTo>
                <a:cubicBezTo>
                  <a:pt x="7714" y="6988"/>
                  <a:pt x="7714" y="6988"/>
                  <a:pt x="7714" y="6988"/>
                </a:cubicBezTo>
                <a:cubicBezTo>
                  <a:pt x="8453" y="6616"/>
                  <a:pt x="8453" y="6616"/>
                  <a:pt x="8453" y="6616"/>
                </a:cubicBezTo>
                <a:lnTo>
                  <a:pt x="8453" y="6932"/>
                </a:lnTo>
                <a:close/>
                <a:moveTo>
                  <a:pt x="992" y="5860"/>
                </a:moveTo>
                <a:cubicBezTo>
                  <a:pt x="2243" y="5228"/>
                  <a:pt x="2243" y="5228"/>
                  <a:pt x="2243" y="5228"/>
                </a:cubicBezTo>
                <a:cubicBezTo>
                  <a:pt x="3501" y="5865"/>
                  <a:pt x="3501" y="5865"/>
                  <a:pt x="3501" y="5865"/>
                </a:cubicBezTo>
                <a:cubicBezTo>
                  <a:pt x="3501" y="5865"/>
                  <a:pt x="3501" y="5865"/>
                  <a:pt x="3501" y="5865"/>
                </a:cubicBezTo>
                <a:cubicBezTo>
                  <a:pt x="3501" y="5865"/>
                  <a:pt x="3501" y="5865"/>
                  <a:pt x="3501" y="5865"/>
                </a:cubicBezTo>
                <a:cubicBezTo>
                  <a:pt x="2502" y="6367"/>
                  <a:pt x="2502" y="6367"/>
                  <a:pt x="2502" y="6367"/>
                </a:cubicBezTo>
                <a:cubicBezTo>
                  <a:pt x="2502" y="6367"/>
                  <a:pt x="2502" y="6367"/>
                  <a:pt x="2502" y="6367"/>
                </a:cubicBezTo>
                <a:cubicBezTo>
                  <a:pt x="992" y="7129"/>
                  <a:pt x="992" y="7129"/>
                  <a:pt x="992" y="7129"/>
                </a:cubicBezTo>
                <a:lnTo>
                  <a:pt x="992" y="5860"/>
                </a:lnTo>
                <a:close/>
                <a:moveTo>
                  <a:pt x="992" y="8122"/>
                </a:moveTo>
                <a:cubicBezTo>
                  <a:pt x="2256" y="7490"/>
                  <a:pt x="2256" y="7490"/>
                  <a:pt x="2256" y="7490"/>
                </a:cubicBezTo>
                <a:cubicBezTo>
                  <a:pt x="2256" y="8737"/>
                  <a:pt x="2256" y="8737"/>
                  <a:pt x="2256" y="8737"/>
                </a:cubicBezTo>
                <a:cubicBezTo>
                  <a:pt x="992" y="9369"/>
                  <a:pt x="992" y="9369"/>
                  <a:pt x="992" y="9369"/>
                </a:cubicBezTo>
                <a:lnTo>
                  <a:pt x="992" y="8122"/>
                </a:lnTo>
                <a:close/>
                <a:moveTo>
                  <a:pt x="2256" y="9736"/>
                </a:moveTo>
                <a:cubicBezTo>
                  <a:pt x="2256" y="10436"/>
                  <a:pt x="2256" y="10436"/>
                  <a:pt x="2256" y="10436"/>
                </a:cubicBezTo>
                <a:cubicBezTo>
                  <a:pt x="1556" y="10086"/>
                  <a:pt x="1556" y="10086"/>
                  <a:pt x="1556" y="10086"/>
                </a:cubicBezTo>
                <a:lnTo>
                  <a:pt x="2256" y="9736"/>
                </a:lnTo>
                <a:close/>
                <a:moveTo>
                  <a:pt x="992" y="10803"/>
                </a:moveTo>
                <a:cubicBezTo>
                  <a:pt x="2249" y="11435"/>
                  <a:pt x="2249" y="11435"/>
                  <a:pt x="2249" y="11435"/>
                </a:cubicBezTo>
                <a:cubicBezTo>
                  <a:pt x="2249" y="14589"/>
                  <a:pt x="2249" y="14589"/>
                  <a:pt x="2249" y="14589"/>
                </a:cubicBezTo>
                <a:cubicBezTo>
                  <a:pt x="992" y="15221"/>
                  <a:pt x="992" y="15221"/>
                  <a:pt x="992" y="15221"/>
                </a:cubicBezTo>
                <a:lnTo>
                  <a:pt x="992" y="10803"/>
                </a:lnTo>
                <a:close/>
                <a:moveTo>
                  <a:pt x="4486" y="17472"/>
                </a:moveTo>
                <a:cubicBezTo>
                  <a:pt x="1491" y="15971"/>
                  <a:pt x="1491" y="15971"/>
                  <a:pt x="1491" y="15971"/>
                </a:cubicBezTo>
                <a:cubicBezTo>
                  <a:pt x="2749" y="15334"/>
                  <a:pt x="2749" y="15334"/>
                  <a:pt x="2749" y="15334"/>
                </a:cubicBezTo>
                <a:cubicBezTo>
                  <a:pt x="4486" y="16208"/>
                  <a:pt x="4486" y="16208"/>
                  <a:pt x="4486" y="16208"/>
                </a:cubicBezTo>
                <a:lnTo>
                  <a:pt x="4486" y="17472"/>
                </a:lnTo>
                <a:close/>
                <a:moveTo>
                  <a:pt x="4486" y="15209"/>
                </a:moveTo>
                <a:cubicBezTo>
                  <a:pt x="3740" y="14837"/>
                  <a:pt x="3740" y="14837"/>
                  <a:pt x="3740" y="14837"/>
                </a:cubicBezTo>
                <a:cubicBezTo>
                  <a:pt x="3740" y="14837"/>
                  <a:pt x="3740" y="14837"/>
                  <a:pt x="3740" y="14837"/>
                </a:cubicBezTo>
                <a:cubicBezTo>
                  <a:pt x="4486" y="14465"/>
                  <a:pt x="4486" y="14465"/>
                  <a:pt x="4486" y="14465"/>
                </a:cubicBezTo>
                <a:lnTo>
                  <a:pt x="4486" y="15209"/>
                </a:lnTo>
                <a:close/>
                <a:moveTo>
                  <a:pt x="4486" y="13466"/>
                </a:moveTo>
                <a:cubicBezTo>
                  <a:pt x="3241" y="14087"/>
                  <a:pt x="3241" y="14087"/>
                  <a:pt x="3241" y="14087"/>
                </a:cubicBezTo>
                <a:cubicBezTo>
                  <a:pt x="3248" y="9234"/>
                  <a:pt x="3248" y="9234"/>
                  <a:pt x="3248" y="9234"/>
                </a:cubicBezTo>
                <a:cubicBezTo>
                  <a:pt x="4486" y="8613"/>
                  <a:pt x="4486" y="8613"/>
                  <a:pt x="4486" y="8613"/>
                </a:cubicBezTo>
                <a:lnTo>
                  <a:pt x="4486" y="13466"/>
                </a:lnTo>
                <a:close/>
                <a:moveTo>
                  <a:pt x="4732" y="7490"/>
                </a:moveTo>
                <a:cubicBezTo>
                  <a:pt x="3248" y="8235"/>
                  <a:pt x="3248" y="8235"/>
                  <a:pt x="3248" y="8235"/>
                </a:cubicBezTo>
                <a:cubicBezTo>
                  <a:pt x="3248" y="6994"/>
                  <a:pt x="3248" y="6994"/>
                  <a:pt x="3248" y="6994"/>
                </a:cubicBezTo>
                <a:cubicBezTo>
                  <a:pt x="4499" y="6362"/>
                  <a:pt x="4499" y="6362"/>
                  <a:pt x="4499" y="6362"/>
                </a:cubicBezTo>
                <a:cubicBezTo>
                  <a:pt x="4499" y="6362"/>
                  <a:pt x="4499" y="6362"/>
                  <a:pt x="4499" y="6362"/>
                </a:cubicBezTo>
                <a:cubicBezTo>
                  <a:pt x="5491" y="5865"/>
                  <a:pt x="5491" y="5865"/>
                  <a:pt x="5491" y="5865"/>
                </a:cubicBezTo>
                <a:cubicBezTo>
                  <a:pt x="4492" y="5369"/>
                  <a:pt x="4492" y="5369"/>
                  <a:pt x="4492" y="5369"/>
                </a:cubicBezTo>
                <a:cubicBezTo>
                  <a:pt x="4499" y="5369"/>
                  <a:pt x="4499" y="5369"/>
                  <a:pt x="4499" y="5369"/>
                </a:cubicBezTo>
                <a:cubicBezTo>
                  <a:pt x="3235" y="4731"/>
                  <a:pt x="3235" y="4731"/>
                  <a:pt x="3235" y="4731"/>
                </a:cubicBezTo>
                <a:cubicBezTo>
                  <a:pt x="10307" y="1182"/>
                  <a:pt x="10307" y="1182"/>
                  <a:pt x="10307" y="1182"/>
                </a:cubicBezTo>
                <a:cubicBezTo>
                  <a:pt x="10307" y="2446"/>
                  <a:pt x="10307" y="2446"/>
                  <a:pt x="10307" y="2446"/>
                </a:cubicBezTo>
                <a:cubicBezTo>
                  <a:pt x="9445" y="2880"/>
                  <a:pt x="9445" y="2880"/>
                  <a:pt x="9445" y="2880"/>
                </a:cubicBezTo>
                <a:cubicBezTo>
                  <a:pt x="8453" y="3377"/>
                  <a:pt x="8453" y="3377"/>
                  <a:pt x="8453" y="3377"/>
                </a:cubicBezTo>
                <a:cubicBezTo>
                  <a:pt x="4499" y="5369"/>
                  <a:pt x="4499" y="5369"/>
                  <a:pt x="4499" y="5369"/>
                </a:cubicBezTo>
                <a:cubicBezTo>
                  <a:pt x="5491" y="5865"/>
                  <a:pt x="5491" y="5865"/>
                  <a:pt x="5491" y="5865"/>
                </a:cubicBezTo>
                <a:cubicBezTo>
                  <a:pt x="8453" y="4376"/>
                  <a:pt x="8453" y="4376"/>
                  <a:pt x="8453" y="4376"/>
                </a:cubicBezTo>
                <a:cubicBezTo>
                  <a:pt x="8453" y="5623"/>
                  <a:pt x="8453" y="5623"/>
                  <a:pt x="8453" y="5623"/>
                </a:cubicBezTo>
                <a:cubicBezTo>
                  <a:pt x="8453" y="5623"/>
                  <a:pt x="8453" y="5623"/>
                  <a:pt x="8453" y="5623"/>
                </a:cubicBezTo>
                <a:cubicBezTo>
                  <a:pt x="8453" y="5623"/>
                  <a:pt x="8453" y="5623"/>
                  <a:pt x="8453" y="5623"/>
                </a:cubicBezTo>
                <a:cubicBezTo>
                  <a:pt x="6722" y="6492"/>
                  <a:pt x="6722" y="6492"/>
                  <a:pt x="6722" y="6492"/>
                </a:cubicBezTo>
                <a:cubicBezTo>
                  <a:pt x="5491" y="5865"/>
                  <a:pt x="5491" y="5865"/>
                  <a:pt x="5491" y="5865"/>
                </a:cubicBezTo>
                <a:cubicBezTo>
                  <a:pt x="4499" y="6362"/>
                  <a:pt x="4499" y="6362"/>
                  <a:pt x="4499" y="6362"/>
                </a:cubicBezTo>
                <a:cubicBezTo>
                  <a:pt x="5731" y="6988"/>
                  <a:pt x="5731" y="6988"/>
                  <a:pt x="5731" y="6988"/>
                </a:cubicBezTo>
                <a:cubicBezTo>
                  <a:pt x="4732" y="7490"/>
                  <a:pt x="4732" y="7490"/>
                  <a:pt x="4732" y="7490"/>
                </a:cubicBezTo>
                <a:cubicBezTo>
                  <a:pt x="4732" y="7490"/>
                  <a:pt x="4732" y="7490"/>
                  <a:pt x="4732" y="7490"/>
                </a:cubicBezTo>
                <a:close/>
                <a:moveTo>
                  <a:pt x="5478" y="16705"/>
                </a:moveTo>
                <a:cubicBezTo>
                  <a:pt x="6230" y="17083"/>
                  <a:pt x="6230" y="17083"/>
                  <a:pt x="6230" y="17083"/>
                </a:cubicBezTo>
                <a:cubicBezTo>
                  <a:pt x="5478" y="17467"/>
                  <a:pt x="5478" y="17467"/>
                  <a:pt x="5478" y="17467"/>
                </a:cubicBezTo>
                <a:lnTo>
                  <a:pt x="5478" y="16705"/>
                </a:lnTo>
                <a:close/>
                <a:moveTo>
                  <a:pt x="10307" y="20401"/>
                </a:moveTo>
                <a:cubicBezTo>
                  <a:pt x="5964" y="18217"/>
                  <a:pt x="5964" y="18217"/>
                  <a:pt x="5964" y="18217"/>
                </a:cubicBezTo>
                <a:cubicBezTo>
                  <a:pt x="7222" y="17585"/>
                  <a:pt x="7222" y="17585"/>
                  <a:pt x="7222" y="17585"/>
                </a:cubicBezTo>
                <a:cubicBezTo>
                  <a:pt x="10307" y="19131"/>
                  <a:pt x="10307" y="19131"/>
                  <a:pt x="10307" y="19131"/>
                </a:cubicBezTo>
                <a:lnTo>
                  <a:pt x="10307" y="20401"/>
                </a:lnTo>
                <a:close/>
                <a:moveTo>
                  <a:pt x="10307" y="18132"/>
                </a:moveTo>
                <a:cubicBezTo>
                  <a:pt x="8213" y="17083"/>
                  <a:pt x="8213" y="17083"/>
                  <a:pt x="8213" y="17083"/>
                </a:cubicBezTo>
                <a:cubicBezTo>
                  <a:pt x="9458" y="16462"/>
                  <a:pt x="9458" y="16462"/>
                  <a:pt x="9458" y="16462"/>
                </a:cubicBezTo>
                <a:cubicBezTo>
                  <a:pt x="10307" y="16891"/>
                  <a:pt x="10307" y="16891"/>
                  <a:pt x="10307" y="16891"/>
                </a:cubicBezTo>
                <a:lnTo>
                  <a:pt x="10307" y="18132"/>
                </a:lnTo>
                <a:close/>
                <a:moveTo>
                  <a:pt x="10307" y="15892"/>
                </a:moveTo>
                <a:cubicBezTo>
                  <a:pt x="7708" y="14589"/>
                  <a:pt x="7708" y="14589"/>
                  <a:pt x="7708" y="14589"/>
                </a:cubicBezTo>
                <a:cubicBezTo>
                  <a:pt x="7708" y="13342"/>
                  <a:pt x="7708" y="13342"/>
                  <a:pt x="7708" y="13342"/>
                </a:cubicBezTo>
                <a:cubicBezTo>
                  <a:pt x="10307" y="14645"/>
                  <a:pt x="10307" y="14645"/>
                  <a:pt x="10307" y="14645"/>
                </a:cubicBezTo>
                <a:lnTo>
                  <a:pt x="10307" y="15892"/>
                </a:lnTo>
                <a:close/>
                <a:moveTo>
                  <a:pt x="10307" y="13646"/>
                </a:moveTo>
                <a:cubicBezTo>
                  <a:pt x="8207" y="12591"/>
                  <a:pt x="8207" y="12591"/>
                  <a:pt x="8207" y="12591"/>
                </a:cubicBezTo>
                <a:cubicBezTo>
                  <a:pt x="9445" y="11971"/>
                  <a:pt x="9445" y="11971"/>
                  <a:pt x="9445" y="11971"/>
                </a:cubicBezTo>
                <a:cubicBezTo>
                  <a:pt x="10307" y="12405"/>
                  <a:pt x="10307" y="12405"/>
                  <a:pt x="10307" y="12405"/>
                </a:cubicBezTo>
                <a:lnTo>
                  <a:pt x="10307" y="13646"/>
                </a:lnTo>
                <a:close/>
                <a:moveTo>
                  <a:pt x="10800" y="11655"/>
                </a:moveTo>
                <a:cubicBezTo>
                  <a:pt x="9938" y="11220"/>
                  <a:pt x="9938" y="11220"/>
                  <a:pt x="9938" y="11220"/>
                </a:cubicBezTo>
                <a:cubicBezTo>
                  <a:pt x="9938" y="10357"/>
                  <a:pt x="9938" y="10357"/>
                  <a:pt x="9938" y="10357"/>
                </a:cubicBezTo>
                <a:cubicBezTo>
                  <a:pt x="10800" y="9922"/>
                  <a:pt x="10800" y="9922"/>
                  <a:pt x="10800" y="9922"/>
                </a:cubicBezTo>
                <a:cubicBezTo>
                  <a:pt x="11662" y="10357"/>
                  <a:pt x="11662" y="10357"/>
                  <a:pt x="11662" y="10357"/>
                </a:cubicBezTo>
                <a:cubicBezTo>
                  <a:pt x="11662" y="11226"/>
                  <a:pt x="11662" y="11226"/>
                  <a:pt x="11662" y="11226"/>
                </a:cubicBezTo>
                <a:lnTo>
                  <a:pt x="10800" y="11655"/>
                </a:lnTo>
                <a:close/>
                <a:moveTo>
                  <a:pt x="11299" y="20401"/>
                </a:moveTo>
                <a:cubicBezTo>
                  <a:pt x="11299" y="19131"/>
                  <a:pt x="11299" y="19131"/>
                  <a:pt x="11299" y="19131"/>
                </a:cubicBezTo>
                <a:cubicBezTo>
                  <a:pt x="11299" y="19131"/>
                  <a:pt x="11299" y="19131"/>
                  <a:pt x="11299" y="19131"/>
                </a:cubicBezTo>
                <a:cubicBezTo>
                  <a:pt x="11299" y="18132"/>
                  <a:pt x="11299" y="18132"/>
                  <a:pt x="11299" y="18132"/>
                </a:cubicBezTo>
                <a:cubicBezTo>
                  <a:pt x="11299" y="16891"/>
                  <a:pt x="11299" y="16891"/>
                  <a:pt x="11299" y="16891"/>
                </a:cubicBezTo>
                <a:cubicBezTo>
                  <a:pt x="13043" y="16011"/>
                  <a:pt x="13043" y="16011"/>
                  <a:pt x="13043" y="16011"/>
                </a:cubicBezTo>
                <a:cubicBezTo>
                  <a:pt x="14281" y="16637"/>
                  <a:pt x="14281" y="16637"/>
                  <a:pt x="14281" y="16637"/>
                </a:cubicBezTo>
                <a:cubicBezTo>
                  <a:pt x="11299" y="18132"/>
                  <a:pt x="11299" y="18132"/>
                  <a:pt x="11299" y="18132"/>
                </a:cubicBezTo>
                <a:cubicBezTo>
                  <a:pt x="11299" y="19131"/>
                  <a:pt x="11299" y="19131"/>
                  <a:pt x="11299" y="19131"/>
                </a:cubicBezTo>
                <a:cubicBezTo>
                  <a:pt x="15273" y="17134"/>
                  <a:pt x="15273" y="17134"/>
                  <a:pt x="15273" y="17134"/>
                </a:cubicBezTo>
                <a:cubicBezTo>
                  <a:pt x="16531" y="17771"/>
                  <a:pt x="16531" y="17771"/>
                  <a:pt x="16531" y="17771"/>
                </a:cubicBezTo>
                <a:lnTo>
                  <a:pt x="11299" y="20401"/>
                </a:lnTo>
                <a:close/>
                <a:moveTo>
                  <a:pt x="18359" y="16851"/>
                </a:moveTo>
                <a:cubicBezTo>
                  <a:pt x="17522" y="17269"/>
                  <a:pt x="17522" y="17269"/>
                  <a:pt x="17522" y="17269"/>
                </a:cubicBezTo>
                <a:cubicBezTo>
                  <a:pt x="16265" y="16637"/>
                  <a:pt x="16265" y="16637"/>
                  <a:pt x="16265" y="16637"/>
                </a:cubicBezTo>
                <a:cubicBezTo>
                  <a:pt x="16265" y="16637"/>
                  <a:pt x="16265" y="16637"/>
                  <a:pt x="16265" y="16637"/>
                </a:cubicBezTo>
                <a:cubicBezTo>
                  <a:pt x="16265" y="16637"/>
                  <a:pt x="16265" y="16637"/>
                  <a:pt x="16265" y="16637"/>
                </a:cubicBezTo>
                <a:cubicBezTo>
                  <a:pt x="18359" y="15582"/>
                  <a:pt x="18359" y="15582"/>
                  <a:pt x="18359" y="15582"/>
                </a:cubicBezTo>
                <a:lnTo>
                  <a:pt x="18359" y="16851"/>
                </a:lnTo>
                <a:close/>
                <a:moveTo>
                  <a:pt x="15273" y="16135"/>
                </a:moveTo>
                <a:cubicBezTo>
                  <a:pt x="14035" y="15514"/>
                  <a:pt x="14035" y="15514"/>
                  <a:pt x="14035" y="15514"/>
                </a:cubicBezTo>
                <a:cubicBezTo>
                  <a:pt x="16868" y="14087"/>
                  <a:pt x="16868" y="14087"/>
                  <a:pt x="16868" y="14087"/>
                </a:cubicBezTo>
                <a:cubicBezTo>
                  <a:pt x="17023" y="14013"/>
                  <a:pt x="17114" y="13867"/>
                  <a:pt x="17114" y="13714"/>
                </a:cubicBezTo>
                <a:cubicBezTo>
                  <a:pt x="17114" y="12766"/>
                  <a:pt x="17114" y="12766"/>
                  <a:pt x="17114" y="12766"/>
                </a:cubicBezTo>
                <a:cubicBezTo>
                  <a:pt x="18359" y="13387"/>
                  <a:pt x="18359" y="13387"/>
                  <a:pt x="18359" y="13387"/>
                </a:cubicBezTo>
                <a:cubicBezTo>
                  <a:pt x="18359" y="14589"/>
                  <a:pt x="18359" y="14589"/>
                  <a:pt x="18359" y="14589"/>
                </a:cubicBezTo>
                <a:lnTo>
                  <a:pt x="15273" y="16135"/>
                </a:lnTo>
                <a:close/>
                <a:moveTo>
                  <a:pt x="17633" y="12027"/>
                </a:moveTo>
                <a:cubicBezTo>
                  <a:pt x="18359" y="11666"/>
                  <a:pt x="18359" y="11666"/>
                  <a:pt x="18359" y="11666"/>
                </a:cubicBezTo>
                <a:cubicBezTo>
                  <a:pt x="18359" y="12388"/>
                  <a:pt x="18359" y="12388"/>
                  <a:pt x="18359" y="12388"/>
                </a:cubicBezTo>
                <a:lnTo>
                  <a:pt x="17633" y="12027"/>
                </a:lnTo>
                <a:close/>
                <a:moveTo>
                  <a:pt x="18352" y="10667"/>
                </a:moveTo>
                <a:cubicBezTo>
                  <a:pt x="17114" y="11288"/>
                  <a:pt x="17114" y="11288"/>
                  <a:pt x="17114" y="11288"/>
                </a:cubicBezTo>
                <a:cubicBezTo>
                  <a:pt x="17114" y="8613"/>
                  <a:pt x="17114" y="8613"/>
                  <a:pt x="17114" y="8613"/>
                </a:cubicBezTo>
                <a:cubicBezTo>
                  <a:pt x="18359" y="9234"/>
                  <a:pt x="18359" y="9234"/>
                  <a:pt x="18359" y="9234"/>
                </a:cubicBezTo>
                <a:cubicBezTo>
                  <a:pt x="18359" y="10667"/>
                  <a:pt x="18359" y="10667"/>
                  <a:pt x="18359" y="10667"/>
                </a:cubicBezTo>
                <a:lnTo>
                  <a:pt x="18352" y="10667"/>
                </a:lnTo>
                <a:close/>
                <a:moveTo>
                  <a:pt x="14022" y="3817"/>
                </a:moveTo>
                <a:cubicBezTo>
                  <a:pt x="15286" y="3185"/>
                  <a:pt x="15286" y="3185"/>
                  <a:pt x="15286" y="3185"/>
                </a:cubicBezTo>
                <a:cubicBezTo>
                  <a:pt x="20115" y="5611"/>
                  <a:pt x="20115" y="5611"/>
                  <a:pt x="20115" y="5611"/>
                </a:cubicBezTo>
                <a:cubicBezTo>
                  <a:pt x="18851" y="6243"/>
                  <a:pt x="18851" y="6243"/>
                  <a:pt x="18851" y="6243"/>
                </a:cubicBezTo>
                <a:lnTo>
                  <a:pt x="14022" y="3817"/>
                </a:lnTo>
                <a:close/>
                <a:moveTo>
                  <a:pt x="19351" y="16355"/>
                </a:moveTo>
                <a:cubicBezTo>
                  <a:pt x="19351" y="14837"/>
                  <a:pt x="19351" y="14837"/>
                  <a:pt x="19351" y="14837"/>
                </a:cubicBezTo>
                <a:cubicBezTo>
                  <a:pt x="19351" y="14837"/>
                  <a:pt x="19351" y="14837"/>
                  <a:pt x="19351" y="14837"/>
                </a:cubicBezTo>
                <a:cubicBezTo>
                  <a:pt x="19351" y="11164"/>
                  <a:pt x="19351" y="11164"/>
                  <a:pt x="19351" y="11164"/>
                </a:cubicBezTo>
                <a:cubicBezTo>
                  <a:pt x="19351" y="11164"/>
                  <a:pt x="19351" y="11164"/>
                  <a:pt x="19351" y="11164"/>
                </a:cubicBezTo>
                <a:cubicBezTo>
                  <a:pt x="20608" y="10532"/>
                  <a:pt x="20608" y="10532"/>
                  <a:pt x="20608" y="10532"/>
                </a:cubicBezTo>
                <a:cubicBezTo>
                  <a:pt x="20608" y="15717"/>
                  <a:pt x="20608" y="15717"/>
                  <a:pt x="20608" y="15717"/>
                </a:cubicBezTo>
                <a:lnTo>
                  <a:pt x="19351" y="16355"/>
                </a:lnTo>
                <a:close/>
              </a:path>
            </a:pathLst>
          </a:custGeom>
          <a:solidFill>
            <a:srgbClr val="005586"/>
          </a:soli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00558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5777310" y="3756673"/>
            <a:ext cx="5246289" cy="23389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Clr>
                <a:srgbClr val="005586"/>
              </a:buClr>
              <a:buFont typeface="Calibri"/>
              <a:buNone/>
              <a:defRPr>
                <a:solidFill>
                  <a:srgbClr val="005586"/>
                </a:solidFill>
              </a:defRPr>
            </a:lvl1pPr>
            <a:lvl2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rtl="0">
              <a:spcBef>
                <a:spcPts val="0"/>
              </a:spcBef>
              <a:defRPr sz="2600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Shape 107"/>
          <p:cNvSpPr/>
          <p:nvPr/>
        </p:nvSpPr>
        <p:spPr>
          <a:xfrm>
            <a:off x="381000" y="6362700"/>
            <a:ext cx="1473199" cy="296415"/>
          </a:xfrm>
          <a:prstGeom prst="rect">
            <a:avLst/>
          </a:prstGeom>
          <a:solidFill>
            <a:srgbClr val="29A7DE"/>
          </a:solidFill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baseline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34" Type="http://schemas.openxmlformats.org/officeDocument/2006/relationships/theme" Target="../theme/theme3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509985" y="6385627"/>
            <a:ext cx="1164828" cy="226844"/>
            <a:chOff x="0" y="0"/>
            <a:chExt cx="1164827" cy="226842"/>
          </a:xfrm>
        </p:grpSpPr>
        <p:sp>
          <p:nvSpPr>
            <p:cNvPr id="6" name="Shape 6"/>
            <p:cNvSpPr/>
            <p:nvPr/>
          </p:nvSpPr>
          <p:spPr>
            <a:xfrm>
              <a:off x="915366" y="51553"/>
              <a:ext cx="101021" cy="175287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Shape 7"/>
            <p:cNvSpPr/>
            <p:nvPr/>
          </p:nvSpPr>
          <p:spPr>
            <a:xfrm>
              <a:off x="169054" y="0"/>
              <a:ext cx="43295" cy="224779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Shape 8"/>
            <p:cNvSpPr/>
            <p:nvPr/>
          </p:nvSpPr>
          <p:spPr>
            <a:xfrm>
              <a:off x="230903" y="47429"/>
              <a:ext cx="154624" cy="179412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Shape 9"/>
            <p:cNvSpPr/>
            <p:nvPr/>
          </p:nvSpPr>
          <p:spPr>
            <a:xfrm>
              <a:off x="0" y="47429"/>
              <a:ext cx="152562" cy="179410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Shape 10"/>
            <p:cNvSpPr/>
            <p:nvPr/>
          </p:nvSpPr>
          <p:spPr>
            <a:xfrm>
              <a:off x="402019" y="51553"/>
              <a:ext cx="148438" cy="175286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Shape 11"/>
            <p:cNvSpPr/>
            <p:nvPr/>
          </p:nvSpPr>
          <p:spPr>
            <a:xfrm>
              <a:off x="569012" y="0"/>
              <a:ext cx="158747" cy="226841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Shape 12"/>
            <p:cNvSpPr/>
            <p:nvPr/>
          </p:nvSpPr>
          <p:spPr>
            <a:xfrm>
              <a:off x="744252" y="47429"/>
              <a:ext cx="154624" cy="179410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>
              <a:off x="1022573" y="47429"/>
              <a:ext cx="142254" cy="179412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Shape 14"/>
          <p:cNvSpPr/>
          <p:nvPr/>
        </p:nvSpPr>
        <p:spPr>
          <a:xfrm>
            <a:off x="11352210" y="6493930"/>
            <a:ext cx="340762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15" name="Shape 15"/>
          <p:cNvSpPr/>
          <p:nvPr/>
        </p:nvSpPr>
        <p:spPr>
          <a:xfrm>
            <a:off x="7492417" y="6495030"/>
            <a:ext cx="3859796" cy="12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16" name="Shape 16"/>
          <p:cNvSpPr txBox="1"/>
          <p:nvPr>
            <p:ph type="title"/>
          </p:nvPr>
        </p:nvSpPr>
        <p:spPr>
          <a:xfrm>
            <a:off x="365759" y="457200"/>
            <a:ext cx="11313563" cy="977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379412" y="1435100"/>
            <a:ext cx="11313559" cy="542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9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9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9" marL="3497579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9" marL="3954779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3" name="Shape 853"/>
          <p:cNvGrpSpPr/>
          <p:nvPr/>
        </p:nvGrpSpPr>
        <p:grpSpPr>
          <a:xfrm>
            <a:off x="509985" y="6385627"/>
            <a:ext cx="1164809" cy="226854"/>
            <a:chOff x="0" y="0"/>
            <a:chExt cx="1164809" cy="226854"/>
          </a:xfrm>
        </p:grpSpPr>
        <p:sp>
          <p:nvSpPr>
            <p:cNvPr id="854" name="Shape 854"/>
            <p:cNvSpPr/>
            <p:nvPr/>
          </p:nvSpPr>
          <p:spPr>
            <a:xfrm>
              <a:off x="915366" y="51553"/>
              <a:ext cx="101033" cy="175284"/>
            </a:xfrm>
            <a:custGeom>
              <a:pathLst>
                <a:path extrusionOk="0" h="21600" w="21600">
                  <a:moveTo>
                    <a:pt x="19218" y="0"/>
                  </a:moveTo>
                  <a:cubicBezTo>
                    <a:pt x="16782" y="0"/>
                    <a:pt x="14345" y="162"/>
                    <a:pt x="12018" y="551"/>
                  </a:cubicBezTo>
                  <a:cubicBezTo>
                    <a:pt x="10911" y="746"/>
                    <a:pt x="9858" y="973"/>
                    <a:pt x="8917" y="1232"/>
                  </a:cubicBezTo>
                  <a:cubicBezTo>
                    <a:pt x="8751" y="1070"/>
                    <a:pt x="8529" y="908"/>
                    <a:pt x="8252" y="778"/>
                  </a:cubicBezTo>
                  <a:cubicBezTo>
                    <a:pt x="7311" y="227"/>
                    <a:pt x="6203" y="0"/>
                    <a:pt x="4929" y="0"/>
                  </a:cubicBezTo>
                  <a:lnTo>
                    <a:pt x="0" y="0"/>
                  </a:lnTo>
                  <a:lnTo>
                    <a:pt x="0" y="21600"/>
                  </a:lnTo>
                  <a:lnTo>
                    <a:pt x="9637" y="21600"/>
                  </a:lnTo>
                  <a:lnTo>
                    <a:pt x="9637" y="10378"/>
                  </a:lnTo>
                  <a:cubicBezTo>
                    <a:pt x="9637" y="8205"/>
                    <a:pt x="10246" y="7330"/>
                    <a:pt x="11575" y="6584"/>
                  </a:cubicBezTo>
                  <a:cubicBezTo>
                    <a:pt x="12794" y="5838"/>
                    <a:pt x="14788" y="5449"/>
                    <a:pt x="17446" y="5449"/>
                  </a:cubicBezTo>
                  <a:lnTo>
                    <a:pt x="21600" y="5449"/>
                  </a:lnTo>
                  <a:lnTo>
                    <a:pt x="21600" y="0"/>
                  </a:lnTo>
                  <a:lnTo>
                    <a:pt x="19218" y="0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Shape 855"/>
            <p:cNvSpPr/>
            <p:nvPr/>
          </p:nvSpPr>
          <p:spPr>
            <a:xfrm>
              <a:off x="169054" y="0"/>
              <a:ext cx="43308" cy="224801"/>
            </a:xfrm>
            <a:custGeom>
              <a:pathLst>
                <a:path extrusionOk="0" h="21600" w="21600">
                  <a:moveTo>
                    <a:pt x="11112" y="0"/>
                  </a:moveTo>
                  <a:lnTo>
                    <a:pt x="0" y="0"/>
                  </a:lnTo>
                  <a:lnTo>
                    <a:pt x="0" y="19545"/>
                  </a:lnTo>
                  <a:cubicBezTo>
                    <a:pt x="0" y="20122"/>
                    <a:pt x="874" y="20598"/>
                    <a:pt x="2997" y="20999"/>
                  </a:cubicBezTo>
                  <a:cubicBezTo>
                    <a:pt x="5119" y="21400"/>
                    <a:pt x="7616" y="21600"/>
                    <a:pt x="10488" y="21600"/>
                  </a:cubicBezTo>
                  <a:lnTo>
                    <a:pt x="21600" y="21600"/>
                  </a:lnTo>
                  <a:lnTo>
                    <a:pt x="21600" y="2030"/>
                  </a:lnTo>
                  <a:cubicBezTo>
                    <a:pt x="21600" y="1453"/>
                    <a:pt x="20601" y="952"/>
                    <a:pt x="18603" y="576"/>
                  </a:cubicBezTo>
                  <a:cubicBezTo>
                    <a:pt x="16356" y="175"/>
                    <a:pt x="13984" y="0"/>
                    <a:pt x="11112" y="0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Shape 856"/>
            <p:cNvSpPr/>
            <p:nvPr/>
          </p:nvSpPr>
          <p:spPr>
            <a:xfrm>
              <a:off x="230903" y="47429"/>
              <a:ext cx="154602" cy="179387"/>
            </a:xfrm>
            <a:custGeom>
              <a:pathLst>
                <a:path extrusionOk="0" h="21600" w="21600">
                  <a:moveTo>
                    <a:pt x="10747" y="0"/>
                  </a:moveTo>
                  <a:cubicBezTo>
                    <a:pt x="17721" y="0"/>
                    <a:pt x="21600" y="4081"/>
                    <a:pt x="21600" y="10831"/>
                  </a:cubicBezTo>
                  <a:cubicBezTo>
                    <a:pt x="21600" y="17581"/>
                    <a:pt x="17721" y="21600"/>
                    <a:pt x="10747" y="21600"/>
                  </a:cubicBezTo>
                  <a:cubicBezTo>
                    <a:pt x="3665" y="21600"/>
                    <a:pt x="0" y="17581"/>
                    <a:pt x="0" y="10831"/>
                  </a:cubicBezTo>
                  <a:cubicBezTo>
                    <a:pt x="0" y="4081"/>
                    <a:pt x="3665" y="0"/>
                    <a:pt x="10747" y="0"/>
                  </a:cubicBezTo>
                  <a:close/>
                  <a:moveTo>
                    <a:pt x="10747" y="17173"/>
                  </a:moveTo>
                  <a:cubicBezTo>
                    <a:pt x="14412" y="17173"/>
                    <a:pt x="15586" y="13783"/>
                    <a:pt x="15586" y="10894"/>
                  </a:cubicBezTo>
                  <a:cubicBezTo>
                    <a:pt x="15586" y="8037"/>
                    <a:pt x="14412" y="4584"/>
                    <a:pt x="10747" y="4584"/>
                  </a:cubicBezTo>
                  <a:cubicBezTo>
                    <a:pt x="7081" y="4584"/>
                    <a:pt x="5978" y="8037"/>
                    <a:pt x="5978" y="10894"/>
                  </a:cubicBezTo>
                  <a:cubicBezTo>
                    <a:pt x="5978" y="13783"/>
                    <a:pt x="7081" y="17173"/>
                    <a:pt x="10747" y="17173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Shape 857"/>
            <p:cNvSpPr/>
            <p:nvPr/>
          </p:nvSpPr>
          <p:spPr>
            <a:xfrm>
              <a:off x="0" y="47429"/>
              <a:ext cx="152549" cy="179387"/>
            </a:xfrm>
            <a:custGeom>
              <a:pathLst>
                <a:path extrusionOk="0" h="21600" w="21600">
                  <a:moveTo>
                    <a:pt x="11055" y="17148"/>
                  </a:moveTo>
                  <a:cubicBezTo>
                    <a:pt x="7261" y="17148"/>
                    <a:pt x="6130" y="13763"/>
                    <a:pt x="6130" y="10878"/>
                  </a:cubicBezTo>
                  <a:cubicBezTo>
                    <a:pt x="6130" y="8026"/>
                    <a:pt x="7261" y="4577"/>
                    <a:pt x="11055" y="4577"/>
                  </a:cubicBezTo>
                  <a:cubicBezTo>
                    <a:pt x="12989" y="4577"/>
                    <a:pt x="14266" y="5518"/>
                    <a:pt x="15032" y="6803"/>
                  </a:cubicBezTo>
                  <a:lnTo>
                    <a:pt x="21600" y="6803"/>
                  </a:lnTo>
                  <a:cubicBezTo>
                    <a:pt x="20286" y="2508"/>
                    <a:pt x="16638" y="0"/>
                    <a:pt x="11055" y="0"/>
                  </a:cubicBezTo>
                  <a:cubicBezTo>
                    <a:pt x="3758" y="0"/>
                    <a:pt x="0" y="4075"/>
                    <a:pt x="0" y="10816"/>
                  </a:cubicBezTo>
                  <a:cubicBezTo>
                    <a:pt x="0" y="17556"/>
                    <a:pt x="3758" y="21600"/>
                    <a:pt x="11055" y="21600"/>
                  </a:cubicBezTo>
                  <a:cubicBezTo>
                    <a:pt x="16638" y="21600"/>
                    <a:pt x="20286" y="19092"/>
                    <a:pt x="21600" y="14828"/>
                  </a:cubicBezTo>
                  <a:lnTo>
                    <a:pt x="17295" y="14828"/>
                  </a:lnTo>
                  <a:cubicBezTo>
                    <a:pt x="17295" y="14828"/>
                    <a:pt x="16127" y="14828"/>
                    <a:pt x="15470" y="15393"/>
                  </a:cubicBezTo>
                  <a:cubicBezTo>
                    <a:pt x="14303" y="16302"/>
                    <a:pt x="13391" y="17148"/>
                    <a:pt x="11055" y="17148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Shape 858"/>
            <p:cNvSpPr/>
            <p:nvPr/>
          </p:nvSpPr>
          <p:spPr>
            <a:xfrm>
              <a:off x="402019" y="51553"/>
              <a:ext cx="148445" cy="175284"/>
            </a:xfrm>
            <a:custGeom>
              <a:pathLst>
                <a:path extrusionOk="0" h="21600" w="21600">
                  <a:moveTo>
                    <a:pt x="20702" y="804"/>
                  </a:moveTo>
                  <a:cubicBezTo>
                    <a:pt x="20140" y="257"/>
                    <a:pt x="19391" y="0"/>
                    <a:pt x="18418" y="0"/>
                  </a:cubicBezTo>
                  <a:lnTo>
                    <a:pt x="15199" y="0"/>
                  </a:lnTo>
                  <a:lnTo>
                    <a:pt x="15199" y="13404"/>
                  </a:lnTo>
                  <a:cubicBezTo>
                    <a:pt x="15199" y="14689"/>
                    <a:pt x="14712" y="15621"/>
                    <a:pt x="13851" y="16200"/>
                  </a:cubicBezTo>
                  <a:cubicBezTo>
                    <a:pt x="12953" y="16779"/>
                    <a:pt x="11904" y="17068"/>
                    <a:pt x="10781" y="17068"/>
                  </a:cubicBezTo>
                  <a:cubicBezTo>
                    <a:pt x="9696" y="17068"/>
                    <a:pt x="8685" y="16779"/>
                    <a:pt x="7786" y="16200"/>
                  </a:cubicBezTo>
                  <a:cubicBezTo>
                    <a:pt x="6888" y="15621"/>
                    <a:pt x="6439" y="14689"/>
                    <a:pt x="6439" y="13404"/>
                  </a:cubicBezTo>
                  <a:lnTo>
                    <a:pt x="6439" y="2732"/>
                  </a:lnTo>
                  <a:cubicBezTo>
                    <a:pt x="6439" y="1961"/>
                    <a:pt x="6139" y="1318"/>
                    <a:pt x="5540" y="804"/>
                  </a:cubicBezTo>
                  <a:cubicBezTo>
                    <a:pt x="4941" y="257"/>
                    <a:pt x="4193" y="0"/>
                    <a:pt x="3294" y="0"/>
                  </a:cubicBezTo>
                  <a:lnTo>
                    <a:pt x="0" y="0"/>
                  </a:lnTo>
                  <a:lnTo>
                    <a:pt x="0" y="12439"/>
                  </a:lnTo>
                  <a:cubicBezTo>
                    <a:pt x="0" y="16232"/>
                    <a:pt x="1273" y="18546"/>
                    <a:pt x="3481" y="19864"/>
                  </a:cubicBezTo>
                  <a:cubicBezTo>
                    <a:pt x="5653" y="21182"/>
                    <a:pt x="8086" y="21600"/>
                    <a:pt x="10781" y="21600"/>
                  </a:cubicBezTo>
                  <a:cubicBezTo>
                    <a:pt x="13551" y="21600"/>
                    <a:pt x="15947" y="21182"/>
                    <a:pt x="18156" y="19864"/>
                  </a:cubicBezTo>
                  <a:cubicBezTo>
                    <a:pt x="20365" y="18546"/>
                    <a:pt x="21600" y="16232"/>
                    <a:pt x="21600" y="12439"/>
                  </a:cubicBezTo>
                  <a:lnTo>
                    <a:pt x="21600" y="2732"/>
                  </a:lnTo>
                  <a:cubicBezTo>
                    <a:pt x="21600" y="1961"/>
                    <a:pt x="21301" y="1318"/>
                    <a:pt x="20702" y="804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Shape 859"/>
            <p:cNvSpPr/>
            <p:nvPr/>
          </p:nvSpPr>
          <p:spPr>
            <a:xfrm>
              <a:off x="569012" y="0"/>
              <a:ext cx="158759" cy="226854"/>
            </a:xfrm>
            <a:custGeom>
              <a:pathLst>
                <a:path extrusionOk="0" h="21600" w="21600">
                  <a:moveTo>
                    <a:pt x="10765" y="18066"/>
                  </a:moveTo>
                  <a:cubicBezTo>
                    <a:pt x="7095" y="18066"/>
                    <a:pt x="5977" y="15379"/>
                    <a:pt x="5977" y="13089"/>
                  </a:cubicBezTo>
                  <a:cubicBezTo>
                    <a:pt x="5977" y="10825"/>
                    <a:pt x="7095" y="8088"/>
                    <a:pt x="10765" y="8088"/>
                  </a:cubicBezTo>
                  <a:cubicBezTo>
                    <a:pt x="14435" y="8088"/>
                    <a:pt x="15588" y="10800"/>
                    <a:pt x="15588" y="13065"/>
                  </a:cubicBezTo>
                  <a:lnTo>
                    <a:pt x="15588" y="13114"/>
                  </a:lnTo>
                  <a:cubicBezTo>
                    <a:pt x="15588" y="15379"/>
                    <a:pt x="14435" y="18066"/>
                    <a:pt x="10765" y="18066"/>
                  </a:cubicBezTo>
                  <a:close/>
                  <a:moveTo>
                    <a:pt x="20726" y="572"/>
                  </a:moveTo>
                  <a:cubicBezTo>
                    <a:pt x="20132" y="174"/>
                    <a:pt x="19468" y="0"/>
                    <a:pt x="18629" y="0"/>
                  </a:cubicBezTo>
                  <a:lnTo>
                    <a:pt x="15588" y="0"/>
                  </a:lnTo>
                  <a:lnTo>
                    <a:pt x="15588" y="6122"/>
                  </a:lnTo>
                  <a:cubicBezTo>
                    <a:pt x="14680" y="5500"/>
                    <a:pt x="12722" y="4454"/>
                    <a:pt x="9786" y="4454"/>
                  </a:cubicBezTo>
                  <a:cubicBezTo>
                    <a:pt x="3565" y="4454"/>
                    <a:pt x="0" y="7689"/>
                    <a:pt x="0" y="13040"/>
                  </a:cubicBezTo>
                  <a:cubicBezTo>
                    <a:pt x="0" y="18390"/>
                    <a:pt x="3705" y="21600"/>
                    <a:pt x="10765" y="21600"/>
                  </a:cubicBezTo>
                  <a:cubicBezTo>
                    <a:pt x="17685" y="21600"/>
                    <a:pt x="21530" y="18415"/>
                    <a:pt x="21600" y="13114"/>
                  </a:cubicBezTo>
                  <a:lnTo>
                    <a:pt x="21600" y="2016"/>
                  </a:lnTo>
                  <a:cubicBezTo>
                    <a:pt x="21600" y="1443"/>
                    <a:pt x="21285" y="946"/>
                    <a:pt x="20726" y="572"/>
                  </a:cubicBez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Shape 860"/>
            <p:cNvSpPr/>
            <p:nvPr/>
          </p:nvSpPr>
          <p:spPr>
            <a:xfrm>
              <a:off x="744252" y="47429"/>
              <a:ext cx="154602" cy="179387"/>
            </a:xfrm>
            <a:custGeom>
              <a:pathLst>
                <a:path extrusionOk="0" h="21600" w="21600">
                  <a:moveTo>
                    <a:pt x="10800" y="4577"/>
                  </a:moveTo>
                  <a:cubicBezTo>
                    <a:pt x="8234" y="4577"/>
                    <a:pt x="6558" y="6270"/>
                    <a:pt x="6345" y="8214"/>
                  </a:cubicBezTo>
                  <a:lnTo>
                    <a:pt x="15291" y="8214"/>
                  </a:lnTo>
                  <a:cubicBezTo>
                    <a:pt x="15255" y="6270"/>
                    <a:pt x="13295" y="4577"/>
                    <a:pt x="10800" y="4577"/>
                  </a:cubicBezTo>
                  <a:close/>
                  <a:moveTo>
                    <a:pt x="21600" y="9624"/>
                  </a:moveTo>
                  <a:cubicBezTo>
                    <a:pt x="21600" y="10032"/>
                    <a:pt x="21493" y="10439"/>
                    <a:pt x="21279" y="10816"/>
                  </a:cubicBezTo>
                  <a:cubicBezTo>
                    <a:pt x="21137" y="11066"/>
                    <a:pt x="20958" y="11255"/>
                    <a:pt x="20745" y="11474"/>
                  </a:cubicBezTo>
                  <a:cubicBezTo>
                    <a:pt x="20174" y="11976"/>
                    <a:pt x="19497" y="12258"/>
                    <a:pt x="18677" y="12258"/>
                  </a:cubicBezTo>
                  <a:lnTo>
                    <a:pt x="6131" y="12258"/>
                  </a:lnTo>
                  <a:cubicBezTo>
                    <a:pt x="6273" y="14734"/>
                    <a:pt x="7699" y="17148"/>
                    <a:pt x="10800" y="17148"/>
                  </a:cubicBezTo>
                  <a:cubicBezTo>
                    <a:pt x="13117" y="17148"/>
                    <a:pt x="14008" y="16302"/>
                    <a:pt x="15113" y="15393"/>
                  </a:cubicBezTo>
                  <a:cubicBezTo>
                    <a:pt x="15754" y="14828"/>
                    <a:pt x="16895" y="14828"/>
                    <a:pt x="16895" y="14828"/>
                  </a:cubicBezTo>
                  <a:lnTo>
                    <a:pt x="21137" y="14828"/>
                  </a:lnTo>
                  <a:cubicBezTo>
                    <a:pt x="19818" y="19092"/>
                    <a:pt x="16289" y="21600"/>
                    <a:pt x="10800" y="21600"/>
                  </a:cubicBezTo>
                  <a:cubicBezTo>
                    <a:pt x="3707" y="21600"/>
                    <a:pt x="0" y="17556"/>
                    <a:pt x="0" y="10816"/>
                  </a:cubicBezTo>
                  <a:cubicBezTo>
                    <a:pt x="0" y="4075"/>
                    <a:pt x="3707" y="0"/>
                    <a:pt x="10800" y="0"/>
                  </a:cubicBezTo>
                  <a:cubicBezTo>
                    <a:pt x="16289" y="0"/>
                    <a:pt x="19818" y="2508"/>
                    <a:pt x="21137" y="6803"/>
                  </a:cubicBezTo>
                  <a:cubicBezTo>
                    <a:pt x="21350" y="7587"/>
                    <a:pt x="21493" y="8402"/>
                    <a:pt x="21600" y="9311"/>
                  </a:cubicBezTo>
                  <a:lnTo>
                    <a:pt x="21600" y="9624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Shape 861"/>
            <p:cNvSpPr/>
            <p:nvPr/>
          </p:nvSpPr>
          <p:spPr>
            <a:xfrm>
              <a:off x="1022573" y="47429"/>
              <a:ext cx="142235" cy="179387"/>
            </a:xfrm>
            <a:custGeom>
              <a:pathLst>
                <a:path extrusionOk="0" h="21600" w="21600">
                  <a:moveTo>
                    <a:pt x="14374" y="15949"/>
                  </a:moveTo>
                  <a:cubicBezTo>
                    <a:pt x="13331" y="16765"/>
                    <a:pt x="11940" y="17173"/>
                    <a:pt x="10162" y="17173"/>
                  </a:cubicBezTo>
                  <a:cubicBezTo>
                    <a:pt x="9621" y="17173"/>
                    <a:pt x="7844" y="17079"/>
                    <a:pt x="7110" y="16514"/>
                  </a:cubicBezTo>
                  <a:cubicBezTo>
                    <a:pt x="6569" y="16106"/>
                    <a:pt x="6221" y="15666"/>
                    <a:pt x="6221" y="14913"/>
                  </a:cubicBezTo>
                  <a:cubicBezTo>
                    <a:pt x="6221" y="14348"/>
                    <a:pt x="6492" y="13814"/>
                    <a:pt x="6917" y="13469"/>
                  </a:cubicBezTo>
                  <a:cubicBezTo>
                    <a:pt x="7844" y="12652"/>
                    <a:pt x="8887" y="12527"/>
                    <a:pt x="11128" y="12119"/>
                  </a:cubicBezTo>
                  <a:cubicBezTo>
                    <a:pt x="12635" y="11867"/>
                    <a:pt x="14413" y="11428"/>
                    <a:pt x="15379" y="10988"/>
                  </a:cubicBezTo>
                  <a:lnTo>
                    <a:pt x="15379" y="12558"/>
                  </a:lnTo>
                  <a:cubicBezTo>
                    <a:pt x="15379" y="14002"/>
                    <a:pt x="15418" y="15164"/>
                    <a:pt x="14374" y="15949"/>
                  </a:cubicBezTo>
                  <a:close/>
                  <a:moveTo>
                    <a:pt x="21600" y="5808"/>
                  </a:moveTo>
                  <a:cubicBezTo>
                    <a:pt x="21600" y="3956"/>
                    <a:pt x="20634" y="2512"/>
                    <a:pt x="18779" y="1476"/>
                  </a:cubicBezTo>
                  <a:cubicBezTo>
                    <a:pt x="17002" y="534"/>
                    <a:pt x="14336" y="0"/>
                    <a:pt x="10742" y="0"/>
                  </a:cubicBezTo>
                  <a:cubicBezTo>
                    <a:pt x="7574" y="0"/>
                    <a:pt x="5062" y="628"/>
                    <a:pt x="3362" y="1790"/>
                  </a:cubicBezTo>
                  <a:cubicBezTo>
                    <a:pt x="1816" y="2826"/>
                    <a:pt x="889" y="4238"/>
                    <a:pt x="657" y="5808"/>
                  </a:cubicBezTo>
                  <a:lnTo>
                    <a:pt x="7071" y="5808"/>
                  </a:lnTo>
                  <a:cubicBezTo>
                    <a:pt x="7380" y="5180"/>
                    <a:pt x="7921" y="4772"/>
                    <a:pt x="8655" y="4584"/>
                  </a:cubicBezTo>
                  <a:cubicBezTo>
                    <a:pt x="9351" y="4364"/>
                    <a:pt x="10124" y="4270"/>
                    <a:pt x="11051" y="4270"/>
                  </a:cubicBezTo>
                  <a:cubicBezTo>
                    <a:pt x="12172" y="4270"/>
                    <a:pt x="12945" y="4364"/>
                    <a:pt x="13756" y="4615"/>
                  </a:cubicBezTo>
                  <a:cubicBezTo>
                    <a:pt x="14722" y="4898"/>
                    <a:pt x="15224" y="5337"/>
                    <a:pt x="15224" y="6122"/>
                  </a:cubicBezTo>
                  <a:cubicBezTo>
                    <a:pt x="15224" y="6938"/>
                    <a:pt x="13833" y="7723"/>
                    <a:pt x="11051" y="8006"/>
                  </a:cubicBezTo>
                  <a:cubicBezTo>
                    <a:pt x="7651" y="8351"/>
                    <a:pt x="4985" y="8665"/>
                    <a:pt x="2550" y="10109"/>
                  </a:cubicBezTo>
                  <a:cubicBezTo>
                    <a:pt x="1005" y="11051"/>
                    <a:pt x="0" y="12747"/>
                    <a:pt x="0" y="14913"/>
                  </a:cubicBezTo>
                  <a:cubicBezTo>
                    <a:pt x="0" y="17236"/>
                    <a:pt x="889" y="18869"/>
                    <a:pt x="2589" y="19873"/>
                  </a:cubicBezTo>
                  <a:cubicBezTo>
                    <a:pt x="4135" y="20815"/>
                    <a:pt x="6569" y="21600"/>
                    <a:pt x="10587" y="21600"/>
                  </a:cubicBezTo>
                  <a:cubicBezTo>
                    <a:pt x="14142" y="21600"/>
                    <a:pt x="16847" y="20972"/>
                    <a:pt x="18625" y="19999"/>
                  </a:cubicBezTo>
                  <a:cubicBezTo>
                    <a:pt x="20479" y="18963"/>
                    <a:pt x="21523" y="17770"/>
                    <a:pt x="21600" y="15603"/>
                  </a:cubicBezTo>
                  <a:lnTo>
                    <a:pt x="21600" y="5808"/>
                  </a:lnTo>
                  <a:close/>
                </a:path>
              </a:pathLst>
            </a:custGeom>
            <a:solidFill>
              <a:srgbClr val="005586"/>
            </a:solidFill>
            <a:ln>
              <a:noFill/>
            </a:ln>
          </p:spPr>
          <p:txBody>
            <a:bodyPr anchorCtr="0" anchor="t" bIns="0" lIns="0" rIns="0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buNone/>
              </a:pPr>
              <a:r>
                <a:t/>
              </a:r>
              <a:endParaRPr b="0" baseline="0" i="0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2" name="Shape 862"/>
          <p:cNvSpPr/>
          <p:nvPr/>
        </p:nvSpPr>
        <p:spPr>
          <a:xfrm>
            <a:off x="11352210" y="6493930"/>
            <a:ext cx="340800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</a:p>
        </p:txBody>
      </p:sp>
      <p:sp>
        <p:nvSpPr>
          <p:cNvPr id="863" name="Shape 863"/>
          <p:cNvSpPr/>
          <p:nvPr/>
        </p:nvSpPr>
        <p:spPr>
          <a:xfrm>
            <a:off x="7492417" y="6495030"/>
            <a:ext cx="3859799" cy="1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baseline="0" i="0" lang="en-US" sz="900" u="none" cap="none" strike="noStrike">
                <a:solidFill>
                  <a:srgbClr val="282828"/>
                </a:solidFill>
                <a:latin typeface="Calibri"/>
                <a:ea typeface="Calibri"/>
                <a:cs typeface="Calibri"/>
                <a:sym typeface="Calibri"/>
              </a:rPr>
              <a:t>© Cloudera, Inc. All rights reserved.</a:t>
            </a:r>
          </a:p>
        </p:txBody>
      </p:sp>
      <p:sp>
        <p:nvSpPr>
          <p:cNvPr id="864" name="Shape 864"/>
          <p:cNvSpPr txBox="1"/>
          <p:nvPr>
            <p:ph type="title"/>
          </p:nvPr>
        </p:nvSpPr>
        <p:spPr>
          <a:xfrm>
            <a:off x="365759" y="457200"/>
            <a:ext cx="11313599" cy="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marL="0" marR="0" rtl="0" algn="l">
              <a:lnSpc>
                <a:spcPct val="80000"/>
              </a:lnSpc>
              <a:spcBef>
                <a:spcPts val="0"/>
              </a:spcBef>
              <a:defRPr b="0" baseline="0" i="0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5" name="Shape 865"/>
          <p:cNvSpPr txBox="1"/>
          <p:nvPr>
            <p:ph idx="1" type="body"/>
          </p:nvPr>
        </p:nvSpPr>
        <p:spPr>
          <a:xfrm>
            <a:off x="379412" y="1435100"/>
            <a:ext cx="11313599" cy="54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44132" marL="176212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2544" marL="454025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52069" marL="857250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194" marL="1196975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5719" marL="1600200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132078" marL="2583178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132078" marL="3040378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32078" marL="3497578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32078" marL="3954778" marR="0" rtl="0" algn="l">
              <a:spcBef>
                <a:spcPts val="600"/>
              </a:spcBef>
              <a:buClr>
                <a:srgbClr val="005586"/>
              </a:buClr>
              <a:buFont typeface="Arial"/>
              <a:buChar char="•"/>
              <a:defRPr b="0" baseline="0" i="0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flic.kr/p/8d4XB3" TargetMode="External"/><Relationship Id="rId4" Type="http://schemas.openxmlformats.org/officeDocument/2006/relationships/image" Target="../media/image2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en.wikipedia.org/wiki/Apple_Inc." TargetMode="External"/><Relationship Id="rId4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0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png"/><Relationship Id="rId4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07.png"/><Relationship Id="rId5" Type="http://schemas.openxmlformats.org/officeDocument/2006/relationships/hyperlink" Target="https://github.com/cloudera/spark-timeseries" TargetMode="External"/><Relationship Id="rId6" Type="http://schemas.openxmlformats.org/officeDocument/2006/relationships/hyperlink" Target="http://cloudera.github.io/spark-timeseries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Shape 819"/>
          <p:cNvSpPr txBox="1"/>
          <p:nvPr>
            <p:ph type="title"/>
          </p:nvPr>
        </p:nvSpPr>
        <p:spPr>
          <a:xfrm>
            <a:off x="410300" y="477050"/>
            <a:ext cx="8225699" cy="41859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400" u="none" cap="none" strike="noStrike">
                <a:solidFill>
                  <a:srgbClr val="F5F5F5"/>
                </a:solidFill>
                <a:latin typeface="Calibri"/>
                <a:ea typeface="Calibri"/>
                <a:cs typeface="Calibri"/>
                <a:sym typeface="Calibri"/>
              </a:rPr>
              <a:t>Gut Reaction</a:t>
            </a:r>
          </a:p>
        </p:txBody>
      </p:sp>
      <p:sp>
        <p:nvSpPr>
          <p:cNvPr id="820" name="Shape 820"/>
          <p:cNvSpPr txBox="1"/>
          <p:nvPr>
            <p:ph idx="1" type="body"/>
          </p:nvPr>
        </p:nvSpPr>
        <p:spPr>
          <a:xfrm>
            <a:off x="435702" y="4662996"/>
            <a:ext cx="8200296" cy="21950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5586"/>
              </a:buClr>
              <a:buSzPct val="25000"/>
              <a:buFont typeface="Arial"/>
              <a:buNone/>
            </a:pPr>
            <a:r>
              <a:rPr b="0" baseline="0" i="0" lang="en-US" sz="26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“Hey! I have a bunch of time series!”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3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" name="Shape 1694"/>
          <p:cNvSpPr txBox="1"/>
          <p:nvPr>
            <p:ph type="title"/>
          </p:nvPr>
        </p:nvSpPr>
        <p:spPr>
          <a:xfrm>
            <a:off x="365750" y="457200"/>
            <a:ext cx="11313599" cy="815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lang="en-US"/>
              <a:t>Time series</a:t>
            </a:r>
          </a:p>
        </p:txBody>
      </p:sp>
      <p:graphicFrame>
        <p:nvGraphicFramePr>
          <p:cNvPr id="1695" name="Shape 1695"/>
          <p:cNvGraphicFramePr/>
          <p:nvPr/>
        </p:nvGraphicFramePr>
        <p:xfrm>
          <a:off x="3978138" y="227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{ABAB3374-04DF-4118-9680-64960C01759A}</a:tableStyleId>
              </a:tblPr>
              <a:tblGrid>
                <a:gridCol w="1858475"/>
                <a:gridCol w="1858475"/>
              </a:tblGrid>
              <a:tr h="461100"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DateTimeIndex</a:t>
                      </a:r>
                      <a:r>
                        <a:rPr lang="en-US"/>
                        <a:t>: [2015-04-10, 2015-04-11]</a:t>
                      </a:r>
                    </a:p>
                  </a:txBody>
                  <a:tcPr marT="63500" marB="63500" marR="63500" marL="63500"/>
                </a:tc>
                <a:tc hMerge="1"/>
              </a:tr>
              <a:tr h="4611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Symbol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Series</a:t>
                      </a:r>
                    </a:p>
                  </a:txBody>
                  <a:tcPr marT="63500" marB="63500" marR="63500" marL="63500"/>
                </a:tc>
              </a:tr>
              <a:tr h="4611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AAPL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[2.0, 3.0]</a:t>
                      </a:r>
                    </a:p>
                  </a:txBody>
                  <a:tcPr marT="63500" marB="63500" marR="63500" marL="63500"/>
                </a:tc>
              </a:tr>
              <a:tr h="4611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MSFT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[4.5, 1.5]</a:t>
                      </a:r>
                    </a:p>
                  </a:txBody>
                  <a:tcPr marT="63500" marB="63500" marR="63500" marL="63500"/>
                </a:tc>
              </a:tr>
              <a:tr h="4611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GOOG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[6.0, NaN]</a:t>
                      </a: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Shape 1700"/>
          <p:cNvSpPr txBox="1"/>
          <p:nvPr>
            <p:ph type="title"/>
          </p:nvPr>
        </p:nvSpPr>
        <p:spPr>
          <a:xfrm>
            <a:off x="365759" y="457200"/>
            <a:ext cx="11313563" cy="2506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Transform observations into time series</a:t>
            </a:r>
          </a:p>
        </p:txBody>
      </p:sp>
      <p:pic>
        <p:nvPicPr>
          <p:cNvPr id="1701" name="Shape 17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6955" y="1275391"/>
            <a:ext cx="8589044" cy="4980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Shape 1706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rIns="91400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Time to code</a:t>
            </a:r>
          </a:p>
        </p:txBody>
      </p:sp>
      <p:sp>
        <p:nvSpPr>
          <p:cNvPr id="1707" name="Shape 1707"/>
          <p:cNvSpPr/>
          <p:nvPr/>
        </p:nvSpPr>
        <p:spPr>
          <a:xfrm>
            <a:off x="5056596" y="6354637"/>
            <a:ext cx="1931886" cy="2888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rgbClr val="005586"/>
                </a:solidFill>
                <a:latin typeface="Arial"/>
                <a:ea typeface="Arial"/>
                <a:cs typeface="Arial"/>
                <a:sym typeface="Arial"/>
              </a:rPr>
              <a:t>https://flic.kr/p/8RcFUD</a:t>
            </a:r>
          </a:p>
        </p:txBody>
      </p:sp>
      <p:pic>
        <p:nvPicPr>
          <p:cNvPr id="1708" name="Shape 17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3762" y="1273991"/>
            <a:ext cx="10971776" cy="4800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Shape 1713"/>
          <p:cNvSpPr/>
          <p:nvPr/>
        </p:nvSpPr>
        <p:spPr>
          <a:xfrm>
            <a:off x="3558046" y="6354637"/>
            <a:ext cx="1883009" cy="2888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https://flic.kr/p/8d4XB3</a:t>
            </a:r>
          </a:p>
        </p:txBody>
      </p:sp>
      <p:pic>
        <p:nvPicPr>
          <p:cNvPr id="1714" name="Shape 17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4497" y="878134"/>
            <a:ext cx="8128000" cy="542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5" name="Shape 1715"/>
          <p:cNvSpPr txBox="1"/>
          <p:nvPr>
            <p:ph type="title"/>
          </p:nvPr>
        </p:nvSpPr>
        <p:spPr>
          <a:xfrm>
            <a:off x="365748" y="457200"/>
            <a:ext cx="11313601" cy="1475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Apple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Shape 1720"/>
          <p:cNvSpPr txBox="1"/>
          <p:nvPr>
            <p:ph type="title"/>
          </p:nvPr>
        </p:nvSpPr>
        <p:spPr>
          <a:xfrm>
            <a:off x="365748" y="457200"/>
            <a:ext cx="11313601" cy="1475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What’s the correlation between AAPL and </a:t>
            </a:r>
            <a:r>
              <a:rPr b="0" baseline="0" i="0" lang="en-US" sz="40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en.wikipedia.org/wiki/Apple_Inc.?</a:t>
            </a:r>
          </a:p>
        </p:txBody>
      </p:sp>
      <p:sp>
        <p:nvSpPr>
          <p:cNvPr id="1721" name="Shape 1721"/>
          <p:cNvSpPr/>
          <p:nvPr/>
        </p:nvSpPr>
        <p:spPr>
          <a:xfrm>
            <a:off x="263758" y="1817899"/>
            <a:ext cx="5509500" cy="5161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rIns="91400" tIns="914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Wiki Page: </a:t>
            </a:r>
          </a:p>
        </p:txBody>
      </p:sp>
      <p:pic>
        <p:nvPicPr>
          <p:cNvPr id="1722" name="Shape 17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38400" y="1783799"/>
            <a:ext cx="7972432" cy="433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Shape 1727"/>
          <p:cNvSpPr txBox="1"/>
          <p:nvPr>
            <p:ph type="title"/>
          </p:nvPr>
        </p:nvSpPr>
        <p:spPr>
          <a:xfrm>
            <a:off x="365759" y="457200"/>
            <a:ext cx="11313563" cy="97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Data Quality and NaNs</a:t>
            </a:r>
          </a:p>
        </p:txBody>
      </p:sp>
      <p:sp>
        <p:nvSpPr>
          <p:cNvPr id="1728" name="Shape 1728"/>
          <p:cNvSpPr/>
          <p:nvPr/>
        </p:nvSpPr>
        <p:spPr>
          <a:xfrm>
            <a:off x="4665675" y="6378360"/>
            <a:ext cx="2713731" cy="358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https://flic.kr/p/bnnHaP</a:t>
            </a:r>
          </a:p>
        </p:txBody>
      </p:sp>
      <p:pic>
        <p:nvPicPr>
          <p:cNvPr id="1729" name="Shape 17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9864" y="1201801"/>
            <a:ext cx="4974203" cy="4966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3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Shape 1734"/>
          <p:cNvSpPr txBox="1"/>
          <p:nvPr>
            <p:ph type="title"/>
          </p:nvPr>
        </p:nvSpPr>
        <p:spPr>
          <a:xfrm>
            <a:off x="365759" y="457200"/>
            <a:ext cx="11313563" cy="97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Link symbols and pages</a:t>
            </a:r>
          </a:p>
        </p:txBody>
      </p:sp>
      <p:pic>
        <p:nvPicPr>
          <p:cNvPr id="1735" name="Shape 17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5759" y="1559409"/>
            <a:ext cx="11313563" cy="4254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9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Shape 1740"/>
          <p:cNvSpPr txBox="1"/>
          <p:nvPr>
            <p:ph type="title"/>
          </p:nvPr>
        </p:nvSpPr>
        <p:spPr>
          <a:xfrm>
            <a:off x="410300" y="477050"/>
            <a:ext cx="8225699" cy="418594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400" u="none" cap="none" strike="noStrike">
                <a:solidFill>
                  <a:srgbClr val="F5F5F5"/>
                </a:solidFill>
                <a:latin typeface="Calibri"/>
                <a:ea typeface="Calibri"/>
                <a:cs typeface="Calibri"/>
                <a:sym typeface="Calibri"/>
              </a:rPr>
              <a:t>Ask focused questions</a:t>
            </a:r>
          </a:p>
        </p:txBody>
      </p:sp>
      <p:sp>
        <p:nvSpPr>
          <p:cNvPr id="1741" name="Shape 1741"/>
          <p:cNvSpPr txBox="1"/>
          <p:nvPr>
            <p:ph idx="1" type="body"/>
          </p:nvPr>
        </p:nvSpPr>
        <p:spPr>
          <a:xfrm>
            <a:off x="435702" y="4662996"/>
            <a:ext cx="8200296" cy="21950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5586"/>
              </a:buClr>
              <a:buFont typeface="Arial"/>
              <a:buNone/>
            </a:pPr>
            <a:r>
              <a:t/>
            </a:r>
            <a:endParaRPr b="0" baseline="0" i="0" sz="2600" u="none" cap="none" strike="noStrike">
              <a:solidFill>
                <a:srgbClr val="00558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5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Shape 1746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Volatility</a:t>
            </a:r>
          </a:p>
        </p:txBody>
      </p:sp>
      <p:sp>
        <p:nvSpPr>
          <p:cNvPr id="1747" name="Shape 1747"/>
          <p:cNvSpPr/>
          <p:nvPr/>
        </p:nvSpPr>
        <p:spPr>
          <a:xfrm>
            <a:off x="4782400" y="6378360"/>
            <a:ext cx="2614500" cy="358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https://flic.kr/p/dtWHy</a:t>
            </a:r>
          </a:p>
        </p:txBody>
      </p:sp>
      <p:pic>
        <p:nvPicPr>
          <p:cNvPr id="1748" name="Shape 17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37026" y="782147"/>
            <a:ext cx="7058271" cy="5293703"/>
          </a:xfrm>
          <a:prstGeom prst="rect">
            <a:avLst/>
          </a:prstGeom>
          <a:noFill/>
          <a:ln>
            <a:noFill/>
          </a:ln>
        </p:spPr>
      </p:pic>
      <p:sp>
        <p:nvSpPr>
          <p:cNvPr id="1749" name="Shape 1749"/>
          <p:cNvSpPr txBox="1"/>
          <p:nvPr>
            <p:ph idx="1" type="body"/>
          </p:nvPr>
        </p:nvSpPr>
        <p:spPr>
          <a:xfrm>
            <a:off x="417524" y="1398000"/>
            <a:ext cx="3290665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-4825" lvl="0" marL="208025" marR="0" rtl="0" algn="l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b="0" baseline="0" i="0" lang="en-US" sz="236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Measure of variety or variation of a time series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3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Shape 1754"/>
          <p:cNvSpPr txBox="1"/>
          <p:nvPr>
            <p:ph idx="1" type="body"/>
          </p:nvPr>
        </p:nvSpPr>
        <p:spPr>
          <a:xfrm>
            <a:off x="379412" y="1447800"/>
            <a:ext cx="5486400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-176212" lvl="0" marL="176212" marR="0" rtl="0" algn="l">
              <a:spcBef>
                <a:spcPts val="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Magnitude</a:t>
            </a:r>
          </a:p>
          <a:p>
            <a:pPr indent="-176212" lvl="0" marL="176212" marR="0" rtl="0" algn="l">
              <a:spcBef>
                <a:spcPts val="60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Articulation</a:t>
            </a:r>
          </a:p>
          <a:p>
            <a:pPr indent="-176212" lvl="0" marL="176212" marR="0" rtl="0" algn="l">
              <a:spcBef>
                <a:spcPts val="60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Generality</a:t>
            </a:r>
          </a:p>
          <a:p>
            <a:pPr indent="-176212" lvl="0" marL="176212" marR="0" rtl="0" algn="l">
              <a:spcBef>
                <a:spcPts val="60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Interestingness</a:t>
            </a:r>
          </a:p>
          <a:p>
            <a:pPr indent="-176212" lvl="0" marL="176212" marR="0" rtl="0" algn="l">
              <a:spcBef>
                <a:spcPts val="60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Credibility</a:t>
            </a:r>
          </a:p>
        </p:txBody>
      </p:sp>
      <p:sp>
        <p:nvSpPr>
          <p:cNvPr id="1755" name="Shape 1755"/>
          <p:cNvSpPr txBox="1"/>
          <p:nvPr>
            <p:ph type="title"/>
          </p:nvPr>
        </p:nvSpPr>
        <p:spPr>
          <a:xfrm>
            <a:off x="365759" y="457200"/>
            <a:ext cx="11313563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Magic</a:t>
            </a:r>
          </a:p>
        </p:txBody>
      </p:sp>
      <p:sp>
        <p:nvSpPr>
          <p:cNvPr id="1756" name="Shape 1756"/>
          <p:cNvSpPr/>
          <p:nvPr/>
        </p:nvSpPr>
        <p:spPr>
          <a:xfrm>
            <a:off x="4439544" y="6378360"/>
            <a:ext cx="2741411" cy="358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https://flic.kr/p/a4h8WE</a:t>
            </a:r>
          </a:p>
        </p:txBody>
      </p:sp>
      <p:pic>
        <p:nvPicPr>
          <p:cNvPr id="1757" name="Shape 17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6025" y="-2556"/>
            <a:ext cx="9219271" cy="61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Shape 825"/>
          <p:cNvSpPr txBox="1"/>
          <p:nvPr>
            <p:ph idx="1" type="body"/>
          </p:nvPr>
        </p:nvSpPr>
        <p:spPr>
          <a:xfrm>
            <a:off x="379411" y="1447800"/>
            <a:ext cx="4080404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rIns="91400" tIns="91400">
            <a:noAutofit/>
          </a:bodyPr>
          <a:lstStyle/>
          <a:p>
            <a:pPr indent="0" lvl="0" marL="228600" marR="0" rtl="0" algn="l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b="0" baseline="0" i="0" lang="en-US" sz="3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“How are these things related?”</a:t>
            </a:r>
          </a:p>
        </p:txBody>
      </p:sp>
      <p:sp>
        <p:nvSpPr>
          <p:cNvPr id="826" name="Shape 826"/>
          <p:cNvSpPr txBox="1"/>
          <p:nvPr>
            <p:ph type="title"/>
          </p:nvPr>
        </p:nvSpPr>
        <p:spPr>
          <a:xfrm>
            <a:off x="365759" y="457200"/>
            <a:ext cx="11313563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rIns="91400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We have a bunch of… things!</a:t>
            </a:r>
          </a:p>
        </p:txBody>
      </p:sp>
      <p:sp>
        <p:nvSpPr>
          <p:cNvPr id="827" name="Shape 827"/>
          <p:cNvSpPr/>
          <p:nvPr/>
        </p:nvSpPr>
        <p:spPr>
          <a:xfrm>
            <a:off x="5143369" y="6413017"/>
            <a:ext cx="1892558" cy="288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400" u="none" cap="none" strike="noStrike">
                <a:solidFill>
                  <a:srgbClr val="005586"/>
                </a:solidFill>
                <a:latin typeface="Arial"/>
                <a:ea typeface="Arial"/>
                <a:cs typeface="Arial"/>
                <a:sym typeface="Arial"/>
              </a:rPr>
              <a:t>https://flic.kr/p/7VUJkB</a:t>
            </a:r>
          </a:p>
        </p:txBody>
      </p:sp>
      <p:pic>
        <p:nvPicPr>
          <p:cNvPr id="828" name="Shape 8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6346" y="1502769"/>
            <a:ext cx="6783224" cy="4511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Shape 1762"/>
          <p:cNvSpPr txBox="1"/>
          <p:nvPr>
            <p:ph idx="1" type="body"/>
          </p:nvPr>
        </p:nvSpPr>
        <p:spPr>
          <a:xfrm>
            <a:off x="379412" y="1447800"/>
            <a:ext cx="5486400" cy="54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-176212" lvl="0" marL="176212" marR="0" rtl="0" algn="l">
              <a:spcBef>
                <a:spcPts val="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Magnitude</a:t>
            </a:r>
          </a:p>
          <a:p>
            <a:pPr indent="-176212" lvl="0" marL="176212" marR="0" rtl="0" algn="l">
              <a:spcBef>
                <a:spcPts val="60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Articulation</a:t>
            </a:r>
          </a:p>
          <a:p>
            <a:pPr indent="-176212" lvl="0" marL="176212" marR="0" rtl="0" algn="l">
              <a:spcBef>
                <a:spcPts val="60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Generality</a:t>
            </a:r>
          </a:p>
          <a:p>
            <a:pPr indent="-176212" lvl="0" marL="176212" marR="0" rtl="0" algn="l">
              <a:spcBef>
                <a:spcPts val="60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Interestingness</a:t>
            </a:r>
          </a:p>
          <a:p>
            <a:pPr indent="-176212" lvl="0" marL="176212" marR="0" rtl="0" algn="l">
              <a:spcBef>
                <a:spcPts val="60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Credibility</a:t>
            </a:r>
          </a:p>
        </p:txBody>
      </p:sp>
      <p:sp>
        <p:nvSpPr>
          <p:cNvPr id="1763" name="Shape 1763"/>
          <p:cNvSpPr txBox="1"/>
          <p:nvPr>
            <p:ph type="title"/>
          </p:nvPr>
        </p:nvSpPr>
        <p:spPr>
          <a:xfrm>
            <a:off x="365759" y="457200"/>
            <a:ext cx="11313563" cy="9905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Magic</a:t>
            </a:r>
          </a:p>
        </p:txBody>
      </p:sp>
      <p:sp>
        <p:nvSpPr>
          <p:cNvPr id="1764" name="Shape 1764"/>
          <p:cNvSpPr/>
          <p:nvPr/>
        </p:nvSpPr>
        <p:spPr>
          <a:xfrm>
            <a:off x="4439544" y="6378360"/>
            <a:ext cx="2741411" cy="358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https://flic.kr/p/a4h8WE</a:t>
            </a:r>
          </a:p>
        </p:txBody>
      </p:sp>
      <p:pic>
        <p:nvPicPr>
          <p:cNvPr id="1765" name="Shape 17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6025" y="-2556"/>
            <a:ext cx="9219271" cy="6140180"/>
          </a:xfrm>
          <a:prstGeom prst="rect">
            <a:avLst/>
          </a:prstGeom>
          <a:noFill/>
          <a:ln>
            <a:noFill/>
          </a:ln>
        </p:spPr>
      </p:pic>
      <p:sp>
        <p:nvSpPr>
          <p:cNvPr id="1766" name="Shape 1766"/>
          <p:cNvSpPr/>
          <p:nvPr/>
        </p:nvSpPr>
        <p:spPr>
          <a:xfrm>
            <a:off x="2489658" y="1454992"/>
            <a:ext cx="4279901" cy="841772"/>
          </a:xfrm>
          <a:custGeom>
            <a:pathLst>
              <a:path extrusionOk="0" h="21600" w="21600">
                <a:moveTo>
                  <a:pt x="1779" y="0"/>
                </a:moveTo>
                <a:cubicBezTo>
                  <a:pt x="1582" y="0"/>
                  <a:pt x="1422" y="814"/>
                  <a:pt x="1422" y="1813"/>
                </a:cubicBezTo>
                <a:lnTo>
                  <a:pt x="1422" y="8575"/>
                </a:lnTo>
                <a:lnTo>
                  <a:pt x="0" y="12190"/>
                </a:lnTo>
                <a:lnTo>
                  <a:pt x="1422" y="15805"/>
                </a:lnTo>
                <a:lnTo>
                  <a:pt x="1422" y="19787"/>
                </a:lnTo>
                <a:cubicBezTo>
                  <a:pt x="1422" y="20786"/>
                  <a:pt x="1582" y="21600"/>
                  <a:pt x="1779" y="21600"/>
                </a:cubicBezTo>
                <a:lnTo>
                  <a:pt x="21245" y="21600"/>
                </a:lnTo>
                <a:cubicBezTo>
                  <a:pt x="21442" y="21600"/>
                  <a:pt x="21600" y="20786"/>
                  <a:pt x="21600" y="19787"/>
                </a:cubicBezTo>
                <a:lnTo>
                  <a:pt x="21600" y="1813"/>
                </a:lnTo>
                <a:cubicBezTo>
                  <a:pt x="21600" y="814"/>
                  <a:pt x="21442" y="0"/>
                  <a:pt x="21245" y="0"/>
                </a:cubicBezTo>
                <a:lnTo>
                  <a:pt x="1779" y="0"/>
                </a:lnTo>
                <a:close/>
              </a:path>
            </a:pathLst>
          </a:custGeom>
          <a:solidFill>
            <a:srgbClr val="FFEBB2"/>
          </a:solidFill>
          <a:ln cap="flat" cmpd="sng" w="25400">
            <a:solidFill>
              <a:srgbClr val="0078D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21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What is our question? How are we quantifying and measuring?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0" name="Shape 1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" name="Shape 1771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Statistical Plotting: Seaborn</a:t>
            </a:r>
          </a:p>
        </p:txBody>
      </p:sp>
      <p:pic>
        <p:nvPicPr>
          <p:cNvPr id="1772" name="Shape 17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6259" y="1191499"/>
            <a:ext cx="8264878" cy="5133101"/>
          </a:xfrm>
          <a:prstGeom prst="rect">
            <a:avLst/>
          </a:prstGeom>
          <a:noFill/>
          <a:ln>
            <a:noFill/>
          </a:ln>
        </p:spPr>
      </p:pic>
      <p:sp>
        <p:nvSpPr>
          <p:cNvPr id="1773" name="Shape 1773"/>
          <p:cNvSpPr/>
          <p:nvPr/>
        </p:nvSpPr>
        <p:spPr>
          <a:xfrm>
            <a:off x="3288214" y="6378360"/>
            <a:ext cx="5468651" cy="358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http://stanford.edu/~mwaskom/software/seaborn/</a:t>
            </a:r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Shape 1778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Distribution of Volatility</a:t>
            </a:r>
          </a:p>
        </p:txBody>
      </p:sp>
      <p:sp>
        <p:nvSpPr>
          <p:cNvPr id="1779" name="Shape 1779"/>
          <p:cNvSpPr/>
          <p:nvPr/>
        </p:nvSpPr>
        <p:spPr>
          <a:xfrm>
            <a:off x="3288214" y="6378360"/>
            <a:ext cx="5468651" cy="358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http://stanford.edu/~mwaskom/software/seaborn/</a:t>
            </a:r>
          </a:p>
        </p:txBody>
      </p:sp>
      <p:pic>
        <p:nvPicPr>
          <p:cNvPr id="1780" name="Shape 17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5501" y="1201666"/>
            <a:ext cx="6831989" cy="48917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4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Shape 1785"/>
          <p:cNvSpPr txBox="1"/>
          <p:nvPr>
            <p:ph type="title"/>
          </p:nvPr>
        </p:nvSpPr>
        <p:spPr>
          <a:xfrm>
            <a:off x="410300" y="477050"/>
            <a:ext cx="8225699" cy="41859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400" u="none" cap="none" strike="noStrike">
                <a:solidFill>
                  <a:srgbClr val="F5F5F5"/>
                </a:solidFill>
                <a:latin typeface="Calibri"/>
                <a:ea typeface="Calibri"/>
                <a:cs typeface="Calibri"/>
                <a:sym typeface="Calibri"/>
              </a:rPr>
              <a:t>Regression as a measure of effect</a:t>
            </a:r>
          </a:p>
        </p:txBody>
      </p:sp>
      <p:sp>
        <p:nvSpPr>
          <p:cNvPr id="1786" name="Shape 1786"/>
          <p:cNvSpPr txBox="1"/>
          <p:nvPr>
            <p:ph idx="1" type="body"/>
          </p:nvPr>
        </p:nvSpPr>
        <p:spPr>
          <a:xfrm>
            <a:off x="435702" y="4662996"/>
            <a:ext cx="8200296" cy="21950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5586"/>
              </a:buClr>
              <a:buFont typeface="Arial"/>
              <a:buNone/>
            </a:pPr>
            <a:r>
              <a:t/>
            </a:r>
            <a:endParaRPr b="0" baseline="0" i="0" sz="2600" u="none" cap="none" strike="noStrike">
              <a:solidFill>
                <a:srgbClr val="00558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Shape 1791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Linear Regression using sklearn</a:t>
            </a:r>
          </a:p>
        </p:txBody>
      </p:sp>
      <p:pic>
        <p:nvPicPr>
          <p:cNvPr id="1792" name="Shape 179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74098" y="1063919"/>
            <a:ext cx="8231103" cy="4730162"/>
          </a:xfrm>
          <a:prstGeom prst="rect">
            <a:avLst/>
          </a:prstGeom>
          <a:noFill/>
          <a:ln>
            <a:noFill/>
          </a:ln>
        </p:spPr>
      </p:pic>
      <p:sp>
        <p:nvSpPr>
          <p:cNvPr id="1793" name="Shape 1793"/>
          <p:cNvSpPr/>
          <p:nvPr/>
        </p:nvSpPr>
        <p:spPr>
          <a:xfrm>
            <a:off x="3054616" y="6221728"/>
            <a:ext cx="5384266" cy="358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http://scikit-learn.org/stable/documentation.html</a:t>
            </a: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7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" name="Shape 1798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Linear Regression using sklearn</a:t>
            </a:r>
          </a:p>
        </p:txBody>
      </p:sp>
      <p:pic>
        <p:nvPicPr>
          <p:cNvPr id="1799" name="Shape 17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1440" y="1924050"/>
            <a:ext cx="9982201" cy="38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Shape 1804"/>
          <p:cNvSpPr txBox="1"/>
          <p:nvPr>
            <p:ph type="title"/>
          </p:nvPr>
        </p:nvSpPr>
        <p:spPr>
          <a:xfrm>
            <a:off x="365759" y="457200"/>
            <a:ext cx="113135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Linear Regression using </a:t>
            </a:r>
            <a:r>
              <a:rPr lang="en-US"/>
              <a:t>seaborn</a:t>
            </a:r>
          </a:p>
        </p:txBody>
      </p:sp>
      <p:pic>
        <p:nvPicPr>
          <p:cNvPr id="1805" name="Shape 18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3901" y="1386350"/>
            <a:ext cx="6762149" cy="499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9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Shape 1810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Why regression when we have correlation?</a:t>
            </a:r>
          </a:p>
        </p:txBody>
      </p:sp>
      <p:sp>
        <p:nvSpPr>
          <p:cNvPr id="1811" name="Shape 1811"/>
          <p:cNvSpPr/>
          <p:nvPr/>
        </p:nvSpPr>
        <p:spPr>
          <a:xfrm>
            <a:off x="4229614" y="6319980"/>
            <a:ext cx="2729470" cy="3581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https://flic.kr/p/8mNZ6r</a:t>
            </a:r>
          </a:p>
        </p:txBody>
      </p:sp>
      <p:pic>
        <p:nvPicPr>
          <p:cNvPr id="1812" name="Shape 18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65740" y="1210399"/>
            <a:ext cx="7458259" cy="497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6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Shape 1817"/>
          <p:cNvSpPr txBox="1"/>
          <p:nvPr>
            <p:ph type="title"/>
          </p:nvPr>
        </p:nvSpPr>
        <p:spPr>
          <a:xfrm>
            <a:off x="365759" y="457200"/>
            <a:ext cx="1131359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lang="en-US"/>
              <a:t>If you need to fit a linear model over all of your data</a:t>
            </a:r>
          </a:p>
        </p:txBody>
      </p:sp>
      <p:sp>
        <p:nvSpPr>
          <p:cNvPr id="1818" name="Shape 1818"/>
          <p:cNvSpPr/>
          <p:nvPr/>
        </p:nvSpPr>
        <p:spPr>
          <a:xfrm>
            <a:off x="4229614" y="6319980"/>
            <a:ext cx="2729399" cy="3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baseline="0" i="0" lang="en-US" sz="18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https://flic.kr/p/8mNZ6r</a:t>
            </a:r>
          </a:p>
        </p:txBody>
      </p:sp>
      <p:pic>
        <p:nvPicPr>
          <p:cNvPr id="1819" name="Shape 18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850" y="1302825"/>
            <a:ext cx="10199949" cy="47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3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Shape 1824"/>
          <p:cNvSpPr txBox="1"/>
          <p:nvPr>
            <p:ph type="title"/>
          </p:nvPr>
        </p:nvSpPr>
        <p:spPr>
          <a:xfrm>
            <a:off x="410300" y="477050"/>
            <a:ext cx="8225699" cy="41859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400" u="none" cap="none" strike="noStrike">
                <a:solidFill>
                  <a:srgbClr val="F5F5F5"/>
                </a:solidFill>
                <a:latin typeface="Calibri"/>
                <a:ea typeface="Calibri"/>
                <a:cs typeface="Calibri"/>
                <a:sym typeface="Calibri"/>
              </a:rPr>
              <a:t>Identifying Outliers</a:t>
            </a:r>
          </a:p>
        </p:txBody>
      </p:sp>
      <p:sp>
        <p:nvSpPr>
          <p:cNvPr id="1825" name="Shape 1825"/>
          <p:cNvSpPr txBox="1"/>
          <p:nvPr>
            <p:ph idx="1" type="body"/>
          </p:nvPr>
        </p:nvSpPr>
        <p:spPr>
          <a:xfrm>
            <a:off x="435702" y="4662996"/>
            <a:ext cx="8200296" cy="21950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5586"/>
              </a:buClr>
              <a:buFont typeface="Arial"/>
              <a:buNone/>
            </a:pPr>
            <a:r>
              <a:t/>
            </a:r>
            <a:endParaRPr b="0" baseline="0" i="0" sz="2600" u="none" cap="none" strike="noStrike">
              <a:solidFill>
                <a:srgbClr val="00558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Shape 833"/>
          <p:cNvSpPr txBox="1"/>
          <p:nvPr>
            <p:ph idx="1" type="body"/>
          </p:nvPr>
        </p:nvSpPr>
        <p:spPr>
          <a:xfrm>
            <a:off x="354023" y="1130299"/>
            <a:ext cx="6105601" cy="2541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228600" marR="0" rtl="0" algn="l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b="0" baseline="0" i="0" lang="en-US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Covariance of two variables divided by the product of their standard deviations</a:t>
            </a:r>
          </a:p>
        </p:txBody>
      </p:sp>
      <p:sp>
        <p:nvSpPr>
          <p:cNvPr id="834" name="Shape 834"/>
          <p:cNvSpPr txBox="1"/>
          <p:nvPr>
            <p:ph type="title"/>
          </p:nvPr>
        </p:nvSpPr>
        <p:spPr>
          <a:xfrm>
            <a:off x="365759" y="457200"/>
            <a:ext cx="11313563" cy="7921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Pearson Correlation</a:t>
            </a:r>
          </a:p>
        </p:txBody>
      </p:sp>
      <p:pic>
        <p:nvPicPr>
          <p:cNvPr id="835" name="Shape 8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80824" y="3929412"/>
            <a:ext cx="5837126" cy="173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9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Shape 1830"/>
          <p:cNvSpPr txBox="1"/>
          <p:nvPr>
            <p:ph type="title"/>
          </p:nvPr>
        </p:nvSpPr>
        <p:spPr>
          <a:xfrm>
            <a:off x="365759" y="457200"/>
            <a:ext cx="11313599" cy="9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When are “unusual” events occurring?</a:t>
            </a:r>
          </a:p>
        </p:txBody>
      </p:sp>
      <p:pic>
        <p:nvPicPr>
          <p:cNvPr id="1831" name="Shape 18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1925" y="1098775"/>
            <a:ext cx="6636748" cy="4977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2" name="Shape 1832"/>
          <p:cNvSpPr txBox="1"/>
          <p:nvPr/>
        </p:nvSpPr>
        <p:spPr>
          <a:xfrm>
            <a:off x="4439275" y="5501150"/>
            <a:ext cx="2817000" cy="17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https://flic.kr/p/bn9tsC</a:t>
            </a: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6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Shape 1837"/>
          <p:cNvSpPr txBox="1"/>
          <p:nvPr>
            <p:ph type="title"/>
          </p:nvPr>
        </p:nvSpPr>
        <p:spPr>
          <a:xfrm>
            <a:off x="365759" y="457200"/>
            <a:ext cx="11313563" cy="97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lang="en-US"/>
              <a:t>Tukey’s criterion</a:t>
            </a:r>
          </a:p>
        </p:txBody>
      </p:sp>
      <p:sp>
        <p:nvSpPr>
          <p:cNvPr id="1838" name="Shape 1838"/>
          <p:cNvSpPr txBox="1"/>
          <p:nvPr>
            <p:ph idx="1" type="body"/>
          </p:nvPr>
        </p:nvSpPr>
        <p:spPr>
          <a:xfrm>
            <a:off x="379412" y="1435100"/>
            <a:ext cx="7493928" cy="4716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-176212" lvl="0" marL="176212" marR="0" rtl="0" algn="l">
              <a:spcBef>
                <a:spcPts val="0"/>
              </a:spcBef>
              <a:buClr>
                <a:srgbClr val="005586"/>
              </a:buClr>
              <a:buSzPct val="79999"/>
              <a:buFont typeface="Arial"/>
              <a:buChar char="•"/>
            </a:pPr>
            <a:r>
              <a:rPr b="0" baseline="0" i="0" lang="en-US" sz="26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Tukey's boxplot criterion for outlier identification</a:t>
            </a:r>
          </a:p>
          <a:p>
            <a:pPr indent="-161925" lvl="1" marL="441325" marR="0" rtl="0" algn="l">
              <a:spcBef>
                <a:spcPts val="600"/>
              </a:spcBef>
              <a:buClr>
                <a:srgbClr val="005586"/>
              </a:buClr>
              <a:buSzPct val="80000"/>
              <a:buFont typeface="Arial"/>
              <a:buChar char="•"/>
            </a:pPr>
            <a:r>
              <a:rPr b="0" baseline="0" i="0" lang="en-US" sz="24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Non-parametric: doesn’t need to assume particular probability distribution over daily purchases</a:t>
            </a:r>
          </a:p>
          <a:p>
            <a:pPr indent="-161925" lvl="1" marL="441325" marR="0" rtl="0" algn="l">
              <a:spcBef>
                <a:spcPts val="600"/>
              </a:spcBef>
              <a:buClr>
                <a:srgbClr val="005586"/>
              </a:buClr>
              <a:buSzPct val="80000"/>
              <a:buFont typeface="Arial"/>
              <a:buChar char="•"/>
            </a:pPr>
            <a:r>
              <a:rPr b="0" baseline="0" i="1" lang="en-US" sz="24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Robust to outliers</a:t>
            </a:r>
            <a:r>
              <a:rPr b="0" baseline="0" i="0" lang="en-US" sz="2400" u="none" cap="none" strike="noStrike">
                <a:solidFill>
                  <a:srgbClr val="595B59"/>
                </a:solidFill>
                <a:latin typeface="Calibri"/>
                <a:ea typeface="Calibri"/>
                <a:cs typeface="Calibri"/>
                <a:sym typeface="Calibri"/>
              </a:rPr>
              <a:t>: focusing on interquartile range means we sidestep effects of anomalies</a:t>
            </a:r>
          </a:p>
        </p:txBody>
      </p:sp>
      <p:pic>
        <p:nvPicPr>
          <p:cNvPr id="1839" name="Shape 18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943" y="1092076"/>
            <a:ext cx="3781226" cy="5142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3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Shape 1844"/>
          <p:cNvSpPr txBox="1"/>
          <p:nvPr>
            <p:ph type="title"/>
          </p:nvPr>
        </p:nvSpPr>
        <p:spPr>
          <a:xfrm>
            <a:off x="410300" y="477050"/>
            <a:ext cx="8225699" cy="41859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400" u="none" cap="none" strike="noStrike">
                <a:solidFill>
                  <a:srgbClr val="F5F5F5"/>
                </a:solidFill>
                <a:latin typeface="Calibri"/>
                <a:ea typeface="Calibri"/>
                <a:cs typeface="Calibri"/>
                <a:sym typeface="Calibri"/>
              </a:rPr>
              <a:t>Black Monday</a:t>
            </a:r>
          </a:p>
        </p:txBody>
      </p:sp>
      <p:sp>
        <p:nvSpPr>
          <p:cNvPr id="1845" name="Shape 1845"/>
          <p:cNvSpPr txBox="1"/>
          <p:nvPr>
            <p:ph idx="1" type="body"/>
          </p:nvPr>
        </p:nvSpPr>
        <p:spPr>
          <a:xfrm>
            <a:off x="435702" y="4662996"/>
            <a:ext cx="8200296" cy="21950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5586"/>
              </a:buClr>
              <a:buSzPct val="25000"/>
              <a:buFont typeface="Arial"/>
              <a:buNone/>
            </a:pPr>
            <a:r>
              <a:rPr b="0" baseline="0" i="0" lang="en-US" sz="2600" u="none" cap="none" strike="noStrike">
                <a:solidFill>
                  <a:srgbClr val="005586"/>
                </a:solidFill>
                <a:latin typeface="Calibri"/>
                <a:ea typeface="Calibri"/>
                <a:cs typeface="Calibri"/>
                <a:sym typeface="Calibri"/>
              </a:rPr>
              <a:t>August 24th, 2015</a:t>
            </a:r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0" name="Shape 18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9300" y="443372"/>
            <a:ext cx="8265669" cy="1861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1" name="Shape 18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3200" y="3282950"/>
            <a:ext cx="7810499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2" name="Shape 185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61237" y="2569336"/>
            <a:ext cx="6122662" cy="1719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Shape 1857"/>
          <p:cNvSpPr txBox="1"/>
          <p:nvPr>
            <p:ph type="title"/>
          </p:nvPr>
        </p:nvSpPr>
        <p:spPr>
          <a:xfrm>
            <a:off x="365759" y="457200"/>
            <a:ext cx="11313563" cy="977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lang="en-US"/>
              <a:t>What happened?</a:t>
            </a:r>
          </a:p>
        </p:txBody>
      </p:sp>
      <p:sp>
        <p:nvSpPr>
          <p:cNvPr id="1858" name="Shape 1858"/>
          <p:cNvSpPr txBox="1"/>
          <p:nvPr>
            <p:ph idx="1" type="body"/>
          </p:nvPr>
        </p:nvSpPr>
        <p:spPr>
          <a:xfrm>
            <a:off x="379412" y="1435100"/>
            <a:ext cx="7493928" cy="47163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lvl="0" marL="0" rtl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>
                <a:solidFill>
                  <a:srgbClr val="000000"/>
                </a:solidFill>
              </a:rPr>
              <a:t>Which stocks had the largest overnight drop from end of August 23rd to open August 24th?</a:t>
            </a:r>
          </a:p>
          <a:p>
            <a:pPr lvl="0" marL="0" rtl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lvl="0" marL="0" rtl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-US" sz="3000">
                <a:solidFill>
                  <a:srgbClr val="000000"/>
                </a:solidFill>
              </a:rPr>
              <a:t>Which stocks saw the most volatility that day?</a:t>
            </a:r>
          </a:p>
          <a:p>
            <a:pPr lvl="0" marL="0" rtl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t/>
            </a:r>
            <a:endParaRPr sz="4000">
              <a:solidFill>
                <a:schemeClr val="dk1"/>
              </a:solidFill>
            </a:endParaRPr>
          </a:p>
          <a:p>
            <a:pPr indent="-44132" lvl="0" marL="176212" marR="0" rtl="0" algn="l">
              <a:spcBef>
                <a:spcPts val="0"/>
              </a:spcBef>
              <a:buClr>
                <a:srgbClr val="005586"/>
              </a:buClr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63" name="Shape 1863"/>
          <p:cNvGraphicFramePr/>
          <p:nvPr/>
        </p:nvGraphicFramePr>
        <p:xfrm>
          <a:off x="-1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{59CB3462-D4B2-480C-9D12-A8BE0A02F6D7}</a:tableStyleId>
              </a:tblPr>
              <a:tblGrid>
                <a:gridCol w="6094425"/>
                <a:gridCol w="6094425"/>
              </a:tblGrid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cdh1.srowen.com:8880  user11.ipynb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cdh1.srowen.com:4040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/user/srowen/user11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cdh1.srowen.com:8880  user12.ipynb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cdh1.srowen.com:4041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/user/srowen/user12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cdh1.srowen.com:8880  user13.ipynb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cdh1.srowen.com:4042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/user/srowen/user13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cdh1.srowen.com:8880  user14.ipynb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cdh1.srowen.com:4043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/user/srowen/user14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cdh1.srowen.com:8880  user15.ipynb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cdh1.srowen.com:4044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/user/srowen/user15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cdh1.srowen.com:8880  user16.ipynb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cdh1.srowen.com:4045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/user/srowen/user16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cdh1.srowen.com:8880  user17.ipynb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cdh1.srowen.com:4046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/user/srowen/user17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cdh1.srowen.com:8880  user18.ipynb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cdh1.srowen.com:4047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/user/srowen/user18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68" name="Shape 1868"/>
          <p:cNvGraphicFramePr/>
          <p:nvPr/>
        </p:nvGraphicFramePr>
        <p:xfrm>
          <a:off x="-1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{932E1BCC-A555-4CE6-BDA5-57309308278C}</a:tableStyleId>
              </a:tblPr>
              <a:tblGrid>
                <a:gridCol w="6094425"/>
                <a:gridCol w="6094425"/>
              </a:tblGrid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cdh2.srowen.com:8880  user21.ipynb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cdh2.srowen.com:4040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/user/srowen/user21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cdh2.srowen.com:8880  user22.ipynb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cdh2.srowen.com:4041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/user/srowen/user22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cdh2.srowen.com:8880  user23.ipynb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cdh2.srowen.com:4042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/user/srowen/user23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cdh2.srowen.com:8880  user24.ipynb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cdh2.srowen.com:4043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/user/srowen/user24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cdh2.srowen.com:8880  user25.ipynb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cdh2.srowen.com:4044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/user/srowen/user25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cdh2.srowen.com:8880  user26.ipynb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cdh2.srowen.com:4045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/user/srowen/user26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cdh2.srowen.com:8880  user27.ipynb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cdh2.srowen.com:4046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/user/srowen/user27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cdh2.srowen.com:8880  user28.ipynb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cdh2.srowen.com:4047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/user/srowen/user28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73" name="Shape 1873"/>
          <p:cNvGraphicFramePr/>
          <p:nvPr/>
        </p:nvGraphicFramePr>
        <p:xfrm>
          <a:off x="-1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{3EC15205-4172-4ACF-884E-BE0A81068A69}</a:tableStyleId>
              </a:tblPr>
              <a:tblGrid>
                <a:gridCol w="6094425"/>
                <a:gridCol w="6094425"/>
              </a:tblGrid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cdh3.srowen.com:8880  user31.ipynb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cdh3.srowen.com:4040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/user/srowen/user31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cdh3.srowen.com:8880  user32.ipynb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cdh3.srowen.com:4041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/user/srowen/user32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cdh3.srowen.com:8880  user33.ipynb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cdh3.srowen.com:4042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/user/srowen/user33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cdh3.srowen.com:8880  user34.ipynb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cdh3.srowen.com:4043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/user/srowen/user34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cdh3.srowen.com:8880  user35.ipynb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cdh3.srowen.com:4044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/user/srowen/user35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cdh3.srowen.com:8880  user36.ipynb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cdh3.srowen.com:4045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/user/srowen/user36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cdh3.srowen.com:8880  user37.ipynb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cdh3.srowen.com:4046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/user/srowen/user37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cdh3.srowen.com:8880  user38.ipynb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cdh3.srowen.com:4047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/user/srowen/user38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78" name="Shape 1878"/>
          <p:cNvGraphicFramePr/>
          <p:nvPr/>
        </p:nvGraphicFramePr>
        <p:xfrm>
          <a:off x="-1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{DE6EA22E-8982-40F8-A9ED-09CBE3D28E10}</a:tableStyleId>
              </a:tblPr>
              <a:tblGrid>
                <a:gridCol w="6094425"/>
                <a:gridCol w="6094425"/>
              </a:tblGrid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cdh4.srowen.com:8880  user41.ipynb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cdh4.srowen.com:4040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/user/srowen/user41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cdh4.srowen.com:8880  user42.ipynb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cdh4.srowen.com:4041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/user/srowen/user42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cdh4.srowen.com:8880  user43.ipynb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cdh4.srowen.com:4042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/user/srowen/user43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cdh4.srowen.com:8880  user44.ipynb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cdh4.srowen.com:4043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/user/srowen/user44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cdh4.srowen.com:8880  user45.ipynb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cdh4.srowen.com:4044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/user/srowen/user45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cdh4.srowen.com:8880  user46.ipynb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cdh4.srowen.com:4045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/user/srowen/user46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cdh4.srowen.com:8880  user47.ipynb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cdh4.srowen.com:4046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/user/srowen/user47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cdh4.srowen.com:8880  user48.ipynb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cdh4.srowen.com:4047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/user/srowen/user48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83" name="Shape 1883"/>
          <p:cNvGraphicFramePr/>
          <p:nvPr/>
        </p:nvGraphicFramePr>
        <p:xfrm>
          <a:off x="-1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{71D88A83-49F6-4679-B6A9-F1AE962D1EB8}</a:tableStyleId>
              </a:tblPr>
              <a:tblGrid>
                <a:gridCol w="6094425"/>
                <a:gridCol w="6094425"/>
              </a:tblGrid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cdh5.srowen.com:8880  user51.ipynb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cdh5.srowen.com:4040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/user/srowen/user51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cdh5.srowen.com:8880  user52.ipynb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cdh5.srowen.com:4041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/user/srowen/user52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cdh5.srowen.com:8880  user53.ipynb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cdh5.srowen.com:4042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/user/srowen/user53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cdh5.srowen.com:8880  user54.ipynb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cdh5.srowen.com:4043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/user/srowen/user54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cdh5.srowen.com:8880  user55.ipynb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cdh5.srowen.com:4044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/user/srowen/user55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cdh5.srowen.com:8880  user56.ipynb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cdh5.srowen.com:4045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/user/srowen/user56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  <a:tr h="17145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cdh5.srowen.com:8880  user57.ipynb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cdh5.srowen.com:4046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/user/srowen/user57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Hue:   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cdh4.srowen.com:8888   srowen/srowen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ipython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  cdh5.srowen.com:8880  user58.ipynb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Spark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cdh5.srowen.com:4047 (redirects)</a:t>
                      </a: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b="1" baseline="0" lang="en-US" sz="1800" u="none" cap="none" strike="noStrike">
                          <a:solidFill>
                            <a:srgbClr val="005586"/>
                          </a:solidFill>
                        </a:rPr>
                        <a:t>HDFS</a:t>
                      </a:r>
                      <a:r>
                        <a:rPr baseline="0" lang="en-US" sz="1800" u="none" cap="none" strike="noStrike">
                          <a:solidFill>
                            <a:srgbClr val="005586"/>
                          </a:solidFill>
                        </a:rPr>
                        <a:t>: /user/srowen/user58</a:t>
                      </a:r>
                    </a:p>
                  </a:txBody>
                  <a:tcPr marT="45725" marB="45725" marR="45725" marL="45725" anchor="ctr">
                    <a:lnL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2700">
                      <a:solidFill>
                        <a:srgbClr val="005586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Shape 840"/>
          <p:cNvSpPr txBox="1"/>
          <p:nvPr>
            <p:ph type="title"/>
          </p:nvPr>
        </p:nvSpPr>
        <p:spPr>
          <a:xfrm>
            <a:off x="365759" y="457200"/>
            <a:ext cx="1131356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rIns="91400" tIns="914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Create a Spark RDD of observations</a:t>
            </a:r>
          </a:p>
        </p:txBody>
      </p:sp>
      <p:pic>
        <p:nvPicPr>
          <p:cNvPr id="841" name="Shape 8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9590" y="1598083"/>
            <a:ext cx="11645901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2" name="Shape 8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6890" y="3674355"/>
            <a:ext cx="11671300" cy="250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 txBox="1"/>
          <p:nvPr>
            <p:ph type="title"/>
          </p:nvPr>
        </p:nvSpPr>
        <p:spPr>
          <a:xfrm>
            <a:off x="365748" y="457200"/>
            <a:ext cx="11313601" cy="1475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000" u="none" cap="none" strike="noStrike">
                <a:solidFill>
                  <a:srgbClr val="29A7DE"/>
                </a:solidFill>
                <a:latin typeface="Calibri"/>
                <a:ea typeface="Calibri"/>
                <a:cs typeface="Calibri"/>
                <a:sym typeface="Calibri"/>
              </a:rPr>
              <a:t>A time series is more than a pile of observations.</a:t>
            </a:r>
          </a:p>
        </p:txBody>
      </p:sp>
      <p:pic>
        <p:nvPicPr>
          <p:cNvPr id="848" name="Shape 8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5550" y="1747042"/>
            <a:ext cx="9728199" cy="384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Shape 1667"/>
          <p:cNvSpPr txBox="1"/>
          <p:nvPr>
            <p:ph type="title"/>
          </p:nvPr>
        </p:nvSpPr>
        <p:spPr>
          <a:xfrm>
            <a:off x="410300" y="477050"/>
            <a:ext cx="8225699" cy="4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b="0" baseline="0" i="0" lang="en-US" sz="4400" u="none" cap="none" strike="noStrike">
                <a:solidFill>
                  <a:srgbClr val="F5F5F5"/>
                </a:solidFill>
                <a:latin typeface="Calibri"/>
                <a:ea typeface="Calibri"/>
                <a:cs typeface="Calibri"/>
                <a:sym typeface="Calibri"/>
              </a:rPr>
              <a:t>Spark</a:t>
            </a:r>
            <a:r>
              <a:rPr lang="en-US"/>
              <a:t>-</a:t>
            </a:r>
            <a:r>
              <a:rPr b="0" baseline="0" i="0" lang="en-US" sz="4400" u="none" cap="none" strike="noStrike">
                <a:solidFill>
                  <a:srgbClr val="F5F5F5"/>
                </a:solidFill>
                <a:latin typeface="Calibri"/>
                <a:ea typeface="Calibri"/>
                <a:cs typeface="Calibri"/>
                <a:sym typeface="Calibri"/>
              </a:rPr>
              <a:t>Time</a:t>
            </a:r>
            <a:r>
              <a:rPr lang="en-US"/>
              <a:t>s</a:t>
            </a:r>
            <a:r>
              <a:rPr b="0" baseline="0" i="0" lang="en-US" sz="4400" u="none" cap="none" strike="noStrike">
                <a:solidFill>
                  <a:srgbClr val="F5F5F5"/>
                </a:solidFill>
                <a:latin typeface="Calibri"/>
                <a:ea typeface="Calibri"/>
                <a:cs typeface="Calibri"/>
                <a:sym typeface="Calibri"/>
              </a:rPr>
              <a:t>eries</a:t>
            </a:r>
          </a:p>
        </p:txBody>
      </p:sp>
      <p:sp>
        <p:nvSpPr>
          <p:cNvPr id="1668" name="Shape 1668"/>
          <p:cNvSpPr txBox="1"/>
          <p:nvPr>
            <p:ph idx="1" type="body"/>
          </p:nvPr>
        </p:nvSpPr>
        <p:spPr>
          <a:xfrm>
            <a:off x="435702" y="4662996"/>
            <a:ext cx="8200200" cy="21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rgbClr val="005586"/>
              </a:buClr>
              <a:buFont typeface="Arial"/>
              <a:buNone/>
            </a:pPr>
            <a:r>
              <a:t/>
            </a:r>
            <a:endParaRPr b="0" baseline="0" i="0" sz="2600" u="none" cap="none" strike="noStrike">
              <a:solidFill>
                <a:srgbClr val="00558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Shape 1673"/>
          <p:cNvSpPr txBox="1"/>
          <p:nvPr>
            <p:ph type="title"/>
          </p:nvPr>
        </p:nvSpPr>
        <p:spPr>
          <a:xfrm>
            <a:off x="365759" y="457200"/>
            <a:ext cx="11313599" cy="25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lang="en-US"/>
              <a:t>Spark-Timeseries</a:t>
            </a:r>
          </a:p>
        </p:txBody>
      </p:sp>
      <p:pic>
        <p:nvPicPr>
          <p:cNvPr id="1674" name="Shape 16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2378" y="1238575"/>
            <a:ext cx="3947056" cy="5092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5" name="Shape 167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47591" y="0"/>
            <a:ext cx="2449800" cy="1301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6" name="Shape 1676"/>
          <p:cNvSpPr txBox="1"/>
          <p:nvPr/>
        </p:nvSpPr>
        <p:spPr>
          <a:xfrm>
            <a:off x="801575" y="1806750"/>
            <a:ext cx="7328699" cy="31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196532" lvl="0" marL="176212" rtl="0">
              <a:spcBef>
                <a:spcPts val="0"/>
              </a:spcBef>
              <a:buSzPct val="100000"/>
              <a:buChar char="•"/>
            </a:pPr>
            <a:r>
              <a:rPr lang="en-US" sz="2400"/>
              <a:t>Library for manipulating and analyzing large-scale time series data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indent="-196532" lvl="0" marL="176212" rtl="0">
              <a:spcBef>
                <a:spcPts val="0"/>
              </a:spcBef>
              <a:buSzPct val="100000"/>
              <a:buChar char="•"/>
            </a:pPr>
            <a:r>
              <a:rPr lang="en-US" sz="2400"/>
              <a:t>Github: </a:t>
            </a:r>
            <a:r>
              <a:rPr lang="en-US" sz="2400" u="sng">
                <a:solidFill>
                  <a:srgbClr val="2200CC"/>
                </a:solidFill>
                <a:hlinkClick r:id="rId5"/>
              </a:rPr>
              <a:t>https://github.com/cloudera/spark-timeseries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indent="-196532" lvl="0" marL="176212" rtl="0">
              <a:spcBef>
                <a:spcPts val="0"/>
              </a:spcBef>
              <a:buSzPct val="100000"/>
              <a:buChar char="•"/>
            </a:pPr>
            <a:r>
              <a:rPr lang="en-US" sz="2400"/>
              <a:t>Doc: </a:t>
            </a:r>
            <a:r>
              <a:rPr lang="en-US" sz="2400" u="sng">
                <a:solidFill>
                  <a:srgbClr val="2200CC"/>
                </a:solidFill>
                <a:hlinkClick r:id="rId6"/>
              </a:rPr>
              <a:t>http://cloudera.github.io/spark-timeseries/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0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Shape 1681"/>
          <p:cNvSpPr txBox="1"/>
          <p:nvPr>
            <p:ph type="title"/>
          </p:nvPr>
        </p:nvSpPr>
        <p:spPr>
          <a:xfrm>
            <a:off x="365759" y="457200"/>
            <a:ext cx="11313599" cy="25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lang="en-US"/>
              <a:t>Observations</a:t>
            </a:r>
          </a:p>
        </p:txBody>
      </p:sp>
      <p:graphicFrame>
        <p:nvGraphicFramePr>
          <p:cNvPr id="1682" name="Shape 1682"/>
          <p:cNvGraphicFramePr/>
          <p:nvPr/>
        </p:nvGraphicFramePr>
        <p:xfrm>
          <a:off x="2617328" y="1456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{0C470EEB-0E5F-4398-AAF5-9B8AFAB16798}</a:tableStyleId>
              </a:tblPr>
              <a:tblGrid>
                <a:gridCol w="2057675"/>
                <a:gridCol w="2057675"/>
                <a:gridCol w="2057675"/>
              </a:tblGrid>
              <a:tr h="3661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Timestamp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Symbol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Price</a:t>
                      </a:r>
                    </a:p>
                  </a:txBody>
                  <a:tcPr marT="63500" marB="63500" marR="63500" marL="63500"/>
                </a:tc>
              </a:tr>
              <a:tr h="3661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2015-04-10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AAPL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2.0</a:t>
                      </a:r>
                    </a:p>
                  </a:txBody>
                  <a:tcPr marT="63500" marB="63500" marR="63500" marL="63500"/>
                </a:tc>
              </a:tr>
              <a:tr h="3661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2015-04-11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AAPL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3.0</a:t>
                      </a:r>
                    </a:p>
                  </a:txBody>
                  <a:tcPr marT="63500" marB="63500" marR="63500" marL="63500"/>
                </a:tc>
              </a:tr>
              <a:tr h="3661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2015-04-10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MSFT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4.5</a:t>
                      </a:r>
                    </a:p>
                  </a:txBody>
                  <a:tcPr marT="63500" marB="63500" marR="63500" marL="63500"/>
                </a:tc>
              </a:tr>
              <a:tr h="3661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2015-04-11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MSFT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1.5</a:t>
                      </a:r>
                    </a:p>
                  </a:txBody>
                  <a:tcPr marT="63500" marB="63500" marR="63500" marL="63500"/>
                </a:tc>
              </a:tr>
              <a:tr h="3661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2015-04-10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GOOG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6.0</a:t>
                      </a: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1683" name="Shape 1683"/>
          <p:cNvSpPr txBox="1"/>
          <p:nvPr/>
        </p:nvSpPr>
        <p:spPr>
          <a:xfrm>
            <a:off x="2836569" y="4227825"/>
            <a:ext cx="5734499" cy="1702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schema = StructType([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StructField(‘timestamp’, TimestampType()), \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StructField(‘symbol’, StringType()), \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    StructField(‘price’, DoubleType()) \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])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ticker_obs = sqlCtx.createDataFrame(row_rdd, schema)</a:t>
            </a: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Shape 1688"/>
          <p:cNvSpPr txBox="1"/>
          <p:nvPr>
            <p:ph type="title"/>
          </p:nvPr>
        </p:nvSpPr>
        <p:spPr>
          <a:xfrm>
            <a:off x="365759" y="457200"/>
            <a:ext cx="11313599" cy="25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rIns="45700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lang="en-US"/>
              <a:t>Time samples</a:t>
            </a:r>
          </a:p>
        </p:txBody>
      </p:sp>
      <p:graphicFrame>
        <p:nvGraphicFramePr>
          <p:cNvPr id="1689" name="Shape 1689"/>
          <p:cNvGraphicFramePr/>
          <p:nvPr/>
        </p:nvGraphicFramePr>
        <p:xfrm>
          <a:off x="2473790" y="2706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{BFBA0DFC-F855-497C-A499-B2647FB5C5CD}</a:tableStyleId>
              </a:tblPr>
              <a:tblGrid>
                <a:gridCol w="1650800"/>
                <a:gridCol w="1650800"/>
                <a:gridCol w="1650800"/>
                <a:gridCol w="1650800"/>
              </a:tblGrid>
              <a:tr h="4815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Timestamp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AAPL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MSFT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US"/>
                        <a:t>GOOG</a:t>
                      </a:r>
                    </a:p>
                  </a:txBody>
                  <a:tcPr marT="63500" marB="63500" marR="63500" marL="63500"/>
                </a:tc>
              </a:tr>
              <a:tr h="4815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2015-04-10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2.0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4.5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6.0</a:t>
                      </a:r>
                    </a:p>
                  </a:txBody>
                  <a:tcPr marT="63500" marB="63500" marR="63500" marL="63500"/>
                </a:tc>
              </a:tr>
              <a:tr h="4815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2015-04-11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3.0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1.5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-US"/>
                        <a:t>NaN</a:t>
                      </a: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29A7DE"/>
      </a:dk1>
      <a:lt1>
        <a:srgbClr val="005586"/>
      </a:lt1>
      <a:dk2>
        <a:srgbClr val="A7A7A7"/>
      </a:dk2>
      <a:lt2>
        <a:srgbClr val="535353"/>
      </a:lt2>
      <a:accent1>
        <a:srgbClr val="0078D9"/>
      </a:accent1>
      <a:accent2>
        <a:srgbClr val="82DCD8"/>
      </a:accent2>
      <a:accent3>
        <a:srgbClr val="FFD664"/>
      </a:accent3>
      <a:accent4>
        <a:srgbClr val="E64630"/>
      </a:accent4>
      <a:accent5>
        <a:srgbClr val="505150"/>
      </a:accent5>
      <a:accent6>
        <a:srgbClr val="8FCDD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29A7DE"/>
      </a:dk1>
      <a:lt1>
        <a:srgbClr val="005586"/>
      </a:lt1>
      <a:dk2>
        <a:srgbClr val="A7A7A7"/>
      </a:dk2>
      <a:lt2>
        <a:srgbClr val="535353"/>
      </a:lt2>
      <a:accent1>
        <a:srgbClr val="0078D9"/>
      </a:accent1>
      <a:accent2>
        <a:srgbClr val="82DCD8"/>
      </a:accent2>
      <a:accent3>
        <a:srgbClr val="FFD664"/>
      </a:accent3>
      <a:accent4>
        <a:srgbClr val="E64630"/>
      </a:accent4>
      <a:accent5>
        <a:srgbClr val="505150"/>
      </a:accent5>
      <a:accent6>
        <a:srgbClr val="8FCDD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